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embeddedFontLs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ễn Đạt Tân Dương" initials="NĐTD" lastIdx="2" clrIdx="0">
    <p:extLst>
      <p:ext uri="{19B8F6BF-5375-455C-9EA6-DF929625EA0E}">
        <p15:presenceInfo xmlns:p15="http://schemas.microsoft.com/office/powerpoint/2012/main" userId="Nguyễn Đạt Tân Dươ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hông có Kiểu, Không có Lướ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43" autoAdjust="0"/>
    <p:restoredTop sz="88582" autoAdjust="0"/>
  </p:normalViewPr>
  <p:slideViewPr>
    <p:cSldViewPr snapToGrid="0">
      <p:cViewPr varScale="1">
        <p:scale>
          <a:sx n="61" d="100"/>
          <a:sy n="61" d="100"/>
        </p:scale>
        <p:origin x="12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ễn Đạt Tân Dương" userId="c54c20b2-c8a9-4be7-a735-3d208ddf1574" providerId="ADAL" clId="{156C7847-299D-4BE8-A568-620C7434B3DE}"/>
    <pc:docChg chg="custSel modSld modMainMaster">
      <pc:chgData name="Nguyễn Đạt Tân Dương" userId="c54c20b2-c8a9-4be7-a735-3d208ddf1574" providerId="ADAL" clId="{156C7847-299D-4BE8-A568-620C7434B3DE}" dt="2021-08-24T08:35:08.840" v="15"/>
      <pc:docMkLst>
        <pc:docMk/>
      </pc:docMkLst>
      <pc:sldChg chg="addSp delSp modSp mod modTransition delAnim modAnim addCm modCm modNotesTx">
        <pc:chgData name="Nguyễn Đạt Tân Dương" userId="c54c20b2-c8a9-4be7-a735-3d208ddf1574" providerId="ADAL" clId="{156C7847-299D-4BE8-A568-620C7434B3DE}" dt="2021-08-24T08:35:08.840" v="15"/>
        <pc:sldMkLst>
          <pc:docMk/>
          <pc:sldMk cId="93167995" sldId="256"/>
        </pc:sldMkLst>
        <pc:spChg chg="add del mod">
          <ac:chgData name="Nguyễn Đạt Tân Dương" userId="c54c20b2-c8a9-4be7-a735-3d208ddf1574" providerId="ADAL" clId="{156C7847-299D-4BE8-A568-620C7434B3DE}" dt="2021-08-24T08:26:44.834" v="8" actId="478"/>
          <ac:spMkLst>
            <pc:docMk/>
            <pc:sldMk cId="93167995" sldId="256"/>
            <ac:spMk id="24" creationId="{2BF6C827-B7B4-483A-9DA4-4F4BB07FF84E}"/>
          </ac:spMkLst>
        </pc:spChg>
        <pc:spChg chg="mod">
          <ac:chgData name="Nguyễn Đạt Tân Dương" userId="c54c20b2-c8a9-4be7-a735-3d208ddf1574" providerId="ADAL" clId="{156C7847-299D-4BE8-A568-620C7434B3DE}" dt="2021-08-24T08:30:25.983" v="13"/>
          <ac:spMkLst>
            <pc:docMk/>
            <pc:sldMk cId="93167995" sldId="256"/>
            <ac:spMk id="26" creationId="{990D8D61-81E5-475A-B242-457E0D5E175C}"/>
          </ac:spMkLst>
        </pc:spChg>
      </pc:sldChg>
      <pc:sldChg chg="modTransition">
        <pc:chgData name="Nguyễn Đạt Tân Dương" userId="c54c20b2-c8a9-4be7-a735-3d208ddf1574" providerId="ADAL" clId="{156C7847-299D-4BE8-A568-620C7434B3DE}" dt="2021-08-24T08:35:08.840" v="15"/>
        <pc:sldMkLst>
          <pc:docMk/>
          <pc:sldMk cId="4181778616" sldId="257"/>
        </pc:sldMkLst>
      </pc:sldChg>
      <pc:sldChg chg="modTransition">
        <pc:chgData name="Nguyễn Đạt Tân Dương" userId="c54c20b2-c8a9-4be7-a735-3d208ddf1574" providerId="ADAL" clId="{156C7847-299D-4BE8-A568-620C7434B3DE}" dt="2021-08-24T08:35:08.840" v="15"/>
        <pc:sldMkLst>
          <pc:docMk/>
          <pc:sldMk cId="1625148089" sldId="258"/>
        </pc:sldMkLst>
      </pc:sldChg>
      <pc:sldChg chg="modTransition">
        <pc:chgData name="Nguyễn Đạt Tân Dương" userId="c54c20b2-c8a9-4be7-a735-3d208ddf1574" providerId="ADAL" clId="{156C7847-299D-4BE8-A568-620C7434B3DE}" dt="2021-08-24T08:35:08.840" v="15"/>
        <pc:sldMkLst>
          <pc:docMk/>
          <pc:sldMk cId="3028050267" sldId="259"/>
        </pc:sldMkLst>
      </pc:sldChg>
      <pc:sldChg chg="modTransition">
        <pc:chgData name="Nguyễn Đạt Tân Dương" userId="c54c20b2-c8a9-4be7-a735-3d208ddf1574" providerId="ADAL" clId="{156C7847-299D-4BE8-A568-620C7434B3DE}" dt="2021-08-24T08:35:08.840" v="15"/>
        <pc:sldMkLst>
          <pc:docMk/>
          <pc:sldMk cId="1877540535" sldId="260"/>
        </pc:sldMkLst>
      </pc:sldChg>
      <pc:sldChg chg="modTransition">
        <pc:chgData name="Nguyễn Đạt Tân Dương" userId="c54c20b2-c8a9-4be7-a735-3d208ddf1574" providerId="ADAL" clId="{156C7847-299D-4BE8-A568-620C7434B3DE}" dt="2021-08-24T08:35:08.840" v="15"/>
        <pc:sldMkLst>
          <pc:docMk/>
          <pc:sldMk cId="13248060" sldId="261"/>
        </pc:sldMkLst>
      </pc:sldChg>
      <pc:sldChg chg="modTransition">
        <pc:chgData name="Nguyễn Đạt Tân Dương" userId="c54c20b2-c8a9-4be7-a735-3d208ddf1574" providerId="ADAL" clId="{156C7847-299D-4BE8-A568-620C7434B3DE}" dt="2021-08-24T08:35:08.840" v="15"/>
        <pc:sldMkLst>
          <pc:docMk/>
          <pc:sldMk cId="1316111025" sldId="262"/>
        </pc:sldMkLst>
      </pc:sldChg>
      <pc:sldChg chg="modTransition">
        <pc:chgData name="Nguyễn Đạt Tân Dương" userId="c54c20b2-c8a9-4be7-a735-3d208ddf1574" providerId="ADAL" clId="{156C7847-299D-4BE8-A568-620C7434B3DE}" dt="2021-08-24T08:35:08.840" v="15"/>
        <pc:sldMkLst>
          <pc:docMk/>
          <pc:sldMk cId="926080661" sldId="263"/>
        </pc:sldMkLst>
      </pc:sldChg>
      <pc:sldChg chg="modTransition">
        <pc:chgData name="Nguyễn Đạt Tân Dương" userId="c54c20b2-c8a9-4be7-a735-3d208ddf1574" providerId="ADAL" clId="{156C7847-299D-4BE8-A568-620C7434B3DE}" dt="2021-08-24T08:35:08.840" v="15"/>
        <pc:sldMkLst>
          <pc:docMk/>
          <pc:sldMk cId="2265796712" sldId="264"/>
        </pc:sldMkLst>
      </pc:sldChg>
      <pc:sldChg chg="modTransition">
        <pc:chgData name="Nguyễn Đạt Tân Dương" userId="c54c20b2-c8a9-4be7-a735-3d208ddf1574" providerId="ADAL" clId="{156C7847-299D-4BE8-A568-620C7434B3DE}" dt="2021-08-24T08:35:08.840" v="15"/>
        <pc:sldMkLst>
          <pc:docMk/>
          <pc:sldMk cId="3998826129" sldId="265"/>
        </pc:sldMkLst>
      </pc:sldChg>
      <pc:sldChg chg="modTransition">
        <pc:chgData name="Nguyễn Đạt Tân Dương" userId="c54c20b2-c8a9-4be7-a735-3d208ddf1574" providerId="ADAL" clId="{156C7847-299D-4BE8-A568-620C7434B3DE}" dt="2021-08-24T08:35:08.840" v="15"/>
        <pc:sldMkLst>
          <pc:docMk/>
          <pc:sldMk cId="269301700" sldId="266"/>
        </pc:sldMkLst>
      </pc:sldChg>
      <pc:sldChg chg="addSp modSp mod modTransition modAnim">
        <pc:chgData name="Nguyễn Đạt Tân Dương" userId="c54c20b2-c8a9-4be7-a735-3d208ddf1574" providerId="ADAL" clId="{156C7847-299D-4BE8-A568-620C7434B3DE}" dt="2021-08-24T08:35:08.840" v="15"/>
        <pc:sldMkLst>
          <pc:docMk/>
          <pc:sldMk cId="1756757701" sldId="267"/>
        </pc:sldMkLst>
        <pc:spChg chg="add mod">
          <ac:chgData name="Nguyễn Đạt Tân Dương" userId="c54c20b2-c8a9-4be7-a735-3d208ddf1574" providerId="ADAL" clId="{156C7847-299D-4BE8-A568-620C7434B3DE}" dt="2021-08-24T08:26:13.481" v="6"/>
          <ac:spMkLst>
            <pc:docMk/>
            <pc:sldMk cId="1756757701" sldId="267"/>
            <ac:spMk id="45" creationId="{1124A2FF-8A32-4485-B676-9F5FF5A894B0}"/>
          </ac:spMkLst>
        </pc:spChg>
      </pc:sldChg>
      <pc:sldMasterChg chg="modTransition modSldLayout">
        <pc:chgData name="Nguyễn Đạt Tân Dương" userId="c54c20b2-c8a9-4be7-a735-3d208ddf1574" providerId="ADAL" clId="{156C7847-299D-4BE8-A568-620C7434B3DE}" dt="2021-08-24T08:35:08.840" v="15"/>
        <pc:sldMasterMkLst>
          <pc:docMk/>
          <pc:sldMasterMk cId="3293727546" sldId="2147483648"/>
        </pc:sldMasterMkLst>
        <pc:sldLayoutChg chg="modTransition">
          <pc:chgData name="Nguyễn Đạt Tân Dương" userId="c54c20b2-c8a9-4be7-a735-3d208ddf1574" providerId="ADAL" clId="{156C7847-299D-4BE8-A568-620C7434B3DE}" dt="2021-08-24T08:35:08.840" v="15"/>
          <pc:sldLayoutMkLst>
            <pc:docMk/>
            <pc:sldMasterMk cId="3293727546" sldId="2147483648"/>
            <pc:sldLayoutMk cId="5733376" sldId="2147483649"/>
          </pc:sldLayoutMkLst>
        </pc:sldLayoutChg>
        <pc:sldLayoutChg chg="modTransition">
          <pc:chgData name="Nguyễn Đạt Tân Dương" userId="c54c20b2-c8a9-4be7-a735-3d208ddf1574" providerId="ADAL" clId="{156C7847-299D-4BE8-A568-620C7434B3DE}" dt="2021-08-24T08:35:08.840" v="15"/>
          <pc:sldLayoutMkLst>
            <pc:docMk/>
            <pc:sldMasterMk cId="3293727546" sldId="2147483648"/>
            <pc:sldLayoutMk cId="2753837789" sldId="2147483650"/>
          </pc:sldLayoutMkLst>
        </pc:sldLayoutChg>
        <pc:sldLayoutChg chg="modTransition">
          <pc:chgData name="Nguyễn Đạt Tân Dương" userId="c54c20b2-c8a9-4be7-a735-3d208ddf1574" providerId="ADAL" clId="{156C7847-299D-4BE8-A568-620C7434B3DE}" dt="2021-08-24T08:35:08.840" v="15"/>
          <pc:sldLayoutMkLst>
            <pc:docMk/>
            <pc:sldMasterMk cId="3293727546" sldId="2147483648"/>
            <pc:sldLayoutMk cId="357939185" sldId="2147483651"/>
          </pc:sldLayoutMkLst>
        </pc:sldLayoutChg>
        <pc:sldLayoutChg chg="modTransition">
          <pc:chgData name="Nguyễn Đạt Tân Dương" userId="c54c20b2-c8a9-4be7-a735-3d208ddf1574" providerId="ADAL" clId="{156C7847-299D-4BE8-A568-620C7434B3DE}" dt="2021-08-24T08:35:08.840" v="15"/>
          <pc:sldLayoutMkLst>
            <pc:docMk/>
            <pc:sldMasterMk cId="3293727546" sldId="2147483648"/>
            <pc:sldLayoutMk cId="1576014321" sldId="2147483652"/>
          </pc:sldLayoutMkLst>
        </pc:sldLayoutChg>
        <pc:sldLayoutChg chg="modTransition">
          <pc:chgData name="Nguyễn Đạt Tân Dương" userId="c54c20b2-c8a9-4be7-a735-3d208ddf1574" providerId="ADAL" clId="{156C7847-299D-4BE8-A568-620C7434B3DE}" dt="2021-08-24T08:35:08.840" v="15"/>
          <pc:sldLayoutMkLst>
            <pc:docMk/>
            <pc:sldMasterMk cId="3293727546" sldId="2147483648"/>
            <pc:sldLayoutMk cId="926220233" sldId="2147483653"/>
          </pc:sldLayoutMkLst>
        </pc:sldLayoutChg>
        <pc:sldLayoutChg chg="modTransition">
          <pc:chgData name="Nguyễn Đạt Tân Dương" userId="c54c20b2-c8a9-4be7-a735-3d208ddf1574" providerId="ADAL" clId="{156C7847-299D-4BE8-A568-620C7434B3DE}" dt="2021-08-24T08:35:08.840" v="15"/>
          <pc:sldLayoutMkLst>
            <pc:docMk/>
            <pc:sldMasterMk cId="3293727546" sldId="2147483648"/>
            <pc:sldLayoutMk cId="3893527182" sldId="2147483654"/>
          </pc:sldLayoutMkLst>
        </pc:sldLayoutChg>
        <pc:sldLayoutChg chg="modTransition">
          <pc:chgData name="Nguyễn Đạt Tân Dương" userId="c54c20b2-c8a9-4be7-a735-3d208ddf1574" providerId="ADAL" clId="{156C7847-299D-4BE8-A568-620C7434B3DE}" dt="2021-08-24T08:35:08.840" v="15"/>
          <pc:sldLayoutMkLst>
            <pc:docMk/>
            <pc:sldMasterMk cId="3293727546" sldId="2147483648"/>
            <pc:sldLayoutMk cId="2737646527" sldId="2147483655"/>
          </pc:sldLayoutMkLst>
        </pc:sldLayoutChg>
        <pc:sldLayoutChg chg="modTransition">
          <pc:chgData name="Nguyễn Đạt Tân Dương" userId="c54c20b2-c8a9-4be7-a735-3d208ddf1574" providerId="ADAL" clId="{156C7847-299D-4BE8-A568-620C7434B3DE}" dt="2021-08-24T08:35:08.840" v="15"/>
          <pc:sldLayoutMkLst>
            <pc:docMk/>
            <pc:sldMasterMk cId="3293727546" sldId="2147483648"/>
            <pc:sldLayoutMk cId="4064759595" sldId="2147483656"/>
          </pc:sldLayoutMkLst>
        </pc:sldLayoutChg>
        <pc:sldLayoutChg chg="modTransition">
          <pc:chgData name="Nguyễn Đạt Tân Dương" userId="c54c20b2-c8a9-4be7-a735-3d208ddf1574" providerId="ADAL" clId="{156C7847-299D-4BE8-A568-620C7434B3DE}" dt="2021-08-24T08:35:08.840" v="15"/>
          <pc:sldLayoutMkLst>
            <pc:docMk/>
            <pc:sldMasterMk cId="3293727546" sldId="2147483648"/>
            <pc:sldLayoutMk cId="272186226" sldId="2147483657"/>
          </pc:sldLayoutMkLst>
        </pc:sldLayoutChg>
        <pc:sldLayoutChg chg="modTransition">
          <pc:chgData name="Nguyễn Đạt Tân Dương" userId="c54c20b2-c8a9-4be7-a735-3d208ddf1574" providerId="ADAL" clId="{156C7847-299D-4BE8-A568-620C7434B3DE}" dt="2021-08-24T08:35:08.840" v="15"/>
          <pc:sldLayoutMkLst>
            <pc:docMk/>
            <pc:sldMasterMk cId="3293727546" sldId="2147483648"/>
            <pc:sldLayoutMk cId="3902437542" sldId="2147483658"/>
          </pc:sldLayoutMkLst>
        </pc:sldLayoutChg>
        <pc:sldLayoutChg chg="modTransition">
          <pc:chgData name="Nguyễn Đạt Tân Dương" userId="c54c20b2-c8a9-4be7-a735-3d208ddf1574" providerId="ADAL" clId="{156C7847-299D-4BE8-A568-620C7434B3DE}" dt="2021-08-24T08:35:08.840" v="15"/>
          <pc:sldLayoutMkLst>
            <pc:docMk/>
            <pc:sldMasterMk cId="3293727546" sldId="2147483648"/>
            <pc:sldLayoutMk cId="2144142629" sldId="2147483659"/>
          </pc:sldLayoutMkLst>
        </pc:sldLayoutChg>
      </pc:sldMasterChg>
    </pc:docChg>
  </pc:docChgLst>
  <pc:docChgLst>
    <pc:chgData name="Nguyễn Đạt Tân Dương" userId="c54c20b2-c8a9-4be7-a735-3d208ddf1574" providerId="ADAL" clId="{9BA216A3-6407-42F2-A7CB-FCDD43B5C543}"/>
    <pc:docChg chg="undo custSel modSld modMainMaster">
      <pc:chgData name="Nguyễn Đạt Tân Dương" userId="c54c20b2-c8a9-4be7-a735-3d208ddf1574" providerId="ADAL" clId="{9BA216A3-6407-42F2-A7CB-FCDD43B5C543}" dt="2021-08-11T14:53:41.781" v="955"/>
      <pc:docMkLst>
        <pc:docMk/>
      </pc:docMkLst>
      <pc:sldChg chg="modTransition">
        <pc:chgData name="Nguyễn Đạt Tân Dương" userId="c54c20b2-c8a9-4be7-a735-3d208ddf1574" providerId="ADAL" clId="{9BA216A3-6407-42F2-A7CB-FCDD43B5C543}" dt="2021-08-11T14:07:53.241" v="4"/>
        <pc:sldMkLst>
          <pc:docMk/>
          <pc:sldMk cId="93167995" sldId="256"/>
        </pc:sldMkLst>
      </pc:sldChg>
      <pc:sldChg chg="modTransition">
        <pc:chgData name="Nguyễn Đạt Tân Dương" userId="c54c20b2-c8a9-4be7-a735-3d208ddf1574" providerId="ADAL" clId="{9BA216A3-6407-42F2-A7CB-FCDD43B5C543}" dt="2021-08-11T14:07:53.241" v="4"/>
        <pc:sldMkLst>
          <pc:docMk/>
          <pc:sldMk cId="4181778616" sldId="257"/>
        </pc:sldMkLst>
      </pc:sldChg>
      <pc:sldChg chg="modTransition modNotesTx">
        <pc:chgData name="Nguyễn Đạt Tân Dương" userId="c54c20b2-c8a9-4be7-a735-3d208ddf1574" providerId="ADAL" clId="{9BA216A3-6407-42F2-A7CB-FCDD43B5C543}" dt="2021-08-11T14:09:40.589" v="81" actId="20577"/>
        <pc:sldMkLst>
          <pc:docMk/>
          <pc:sldMk cId="1625148089" sldId="258"/>
        </pc:sldMkLst>
      </pc:sldChg>
      <pc:sldChg chg="modTransition">
        <pc:chgData name="Nguyễn Đạt Tân Dương" userId="c54c20b2-c8a9-4be7-a735-3d208ddf1574" providerId="ADAL" clId="{9BA216A3-6407-42F2-A7CB-FCDD43B5C543}" dt="2021-08-11T14:07:53.241" v="4"/>
        <pc:sldMkLst>
          <pc:docMk/>
          <pc:sldMk cId="3028050267" sldId="259"/>
        </pc:sldMkLst>
      </pc:sldChg>
      <pc:sldChg chg="modSp mod modTransition modAnim">
        <pc:chgData name="Nguyễn Đạt Tân Dương" userId="c54c20b2-c8a9-4be7-a735-3d208ddf1574" providerId="ADAL" clId="{9BA216A3-6407-42F2-A7CB-FCDD43B5C543}" dt="2021-08-11T14:07:53.241" v="4"/>
        <pc:sldMkLst>
          <pc:docMk/>
          <pc:sldMk cId="1877540535" sldId="260"/>
        </pc:sldMkLst>
        <pc:spChg chg="mod">
          <ac:chgData name="Nguyễn Đạt Tân Dương" userId="c54c20b2-c8a9-4be7-a735-3d208ddf1574" providerId="ADAL" clId="{9BA216A3-6407-42F2-A7CB-FCDD43B5C543}" dt="2021-08-11T14:05:58.674" v="0" actId="1076"/>
          <ac:spMkLst>
            <pc:docMk/>
            <pc:sldMk cId="1877540535" sldId="260"/>
            <ac:spMk id="7" creationId="{371360CE-65C5-4653-BEBB-26ACAE9384B5}"/>
          </ac:spMkLst>
        </pc:spChg>
      </pc:sldChg>
      <pc:sldChg chg="modTransition">
        <pc:chgData name="Nguyễn Đạt Tân Dương" userId="c54c20b2-c8a9-4be7-a735-3d208ddf1574" providerId="ADAL" clId="{9BA216A3-6407-42F2-A7CB-FCDD43B5C543}" dt="2021-08-11T14:07:53.241" v="4"/>
        <pc:sldMkLst>
          <pc:docMk/>
          <pc:sldMk cId="13248060" sldId="261"/>
        </pc:sldMkLst>
      </pc:sldChg>
      <pc:sldChg chg="addSp delSp modSp mod modTransition modAnim">
        <pc:chgData name="Nguyễn Đạt Tân Dương" userId="c54c20b2-c8a9-4be7-a735-3d208ddf1574" providerId="ADAL" clId="{9BA216A3-6407-42F2-A7CB-FCDD43B5C543}" dt="2021-08-11T14:53:41.781" v="955"/>
        <pc:sldMkLst>
          <pc:docMk/>
          <pc:sldMk cId="1316111025" sldId="262"/>
        </pc:sldMkLst>
        <pc:spChg chg="mod">
          <ac:chgData name="Nguyễn Đạt Tân Dương" userId="c54c20b2-c8a9-4be7-a735-3d208ddf1574" providerId="ADAL" clId="{9BA216A3-6407-42F2-A7CB-FCDD43B5C543}" dt="2021-08-11T14:11:43.448" v="127" actId="339"/>
          <ac:spMkLst>
            <pc:docMk/>
            <pc:sldMk cId="1316111025" sldId="262"/>
            <ac:spMk id="2" creationId="{4387E96F-372D-423C-B1AC-2A93C2EB2E6F}"/>
          </ac:spMkLst>
        </pc:spChg>
        <pc:spChg chg="del">
          <ac:chgData name="Nguyễn Đạt Tân Dương" userId="c54c20b2-c8a9-4be7-a735-3d208ddf1574" providerId="ADAL" clId="{9BA216A3-6407-42F2-A7CB-FCDD43B5C543}" dt="2021-08-11T14:12:14.719" v="128" actId="931"/>
          <ac:spMkLst>
            <pc:docMk/>
            <pc:sldMk cId="1316111025" sldId="262"/>
            <ac:spMk id="3" creationId="{243D714C-F264-4F41-BA00-4F1173C47798}"/>
          </ac:spMkLst>
        </pc:spChg>
        <pc:spChg chg="mod">
          <ac:chgData name="Nguyễn Đạt Tân Dương" userId="c54c20b2-c8a9-4be7-a735-3d208ddf1574" providerId="ADAL" clId="{9BA216A3-6407-42F2-A7CB-FCDD43B5C543}" dt="2021-08-11T14:25:02.571" v="265" actId="1076"/>
          <ac:spMkLst>
            <pc:docMk/>
            <pc:sldMk cId="1316111025" sldId="262"/>
            <ac:spMk id="5" creationId="{5E59A54F-C5B4-40B1-BD3C-D81CAC6FB438}"/>
          </ac:spMkLst>
        </pc:spChg>
        <pc:spChg chg="add del mod">
          <ac:chgData name="Nguyễn Đạt Tân Dương" userId="c54c20b2-c8a9-4be7-a735-3d208ddf1574" providerId="ADAL" clId="{9BA216A3-6407-42F2-A7CB-FCDD43B5C543}" dt="2021-08-11T14:12:39.772" v="130" actId="931"/>
          <ac:spMkLst>
            <pc:docMk/>
            <pc:sldMk cId="1316111025" sldId="262"/>
            <ac:spMk id="11" creationId="{FCE2E0BF-A6EE-4713-974C-9516AE7C6BF0}"/>
          </ac:spMkLst>
        </pc:spChg>
        <pc:spChg chg="add del mod">
          <ac:chgData name="Nguyễn Đạt Tân Dương" userId="c54c20b2-c8a9-4be7-a735-3d208ddf1574" providerId="ADAL" clId="{9BA216A3-6407-42F2-A7CB-FCDD43B5C543}" dt="2021-08-11T14:12:57.566" v="132" actId="931"/>
          <ac:spMkLst>
            <pc:docMk/>
            <pc:sldMk cId="1316111025" sldId="262"/>
            <ac:spMk id="15" creationId="{48434B18-2CAA-480C-B801-CFA76426CD55}"/>
          </ac:spMkLst>
        </pc:spChg>
        <pc:spChg chg="add del mod">
          <ac:chgData name="Nguyễn Đạt Tân Dương" userId="c54c20b2-c8a9-4be7-a735-3d208ddf1574" providerId="ADAL" clId="{9BA216A3-6407-42F2-A7CB-FCDD43B5C543}" dt="2021-08-11T14:16:40.343" v="135" actId="931"/>
          <ac:spMkLst>
            <pc:docMk/>
            <pc:sldMk cId="1316111025" sldId="262"/>
            <ac:spMk id="19" creationId="{DB0878AB-A5C3-4083-85D1-BB908C026540}"/>
          </ac:spMkLst>
        </pc:spChg>
        <pc:spChg chg="add del mod">
          <ac:chgData name="Nguyễn Đạt Tân Dương" userId="c54c20b2-c8a9-4be7-a735-3d208ddf1574" providerId="ADAL" clId="{9BA216A3-6407-42F2-A7CB-FCDD43B5C543}" dt="2021-08-11T14:22:36.259" v="237"/>
          <ac:spMkLst>
            <pc:docMk/>
            <pc:sldMk cId="1316111025" sldId="262"/>
            <ac:spMk id="24" creationId="{C787755C-4D0C-46CD-95E9-8C4961F00215}"/>
          </ac:spMkLst>
        </pc:spChg>
        <pc:spChg chg="add mod">
          <ac:chgData name="Nguyễn Đạt Tân Dương" userId="c54c20b2-c8a9-4be7-a735-3d208ddf1574" providerId="ADAL" clId="{9BA216A3-6407-42F2-A7CB-FCDD43B5C543}" dt="2021-08-11T14:33:59.731" v="751" actId="1036"/>
          <ac:spMkLst>
            <pc:docMk/>
            <pc:sldMk cId="1316111025" sldId="262"/>
            <ac:spMk id="25" creationId="{7CFDE15A-E501-497A-9367-D96629C6E65C}"/>
          </ac:spMkLst>
        </pc:spChg>
        <pc:spChg chg="add del mod">
          <ac:chgData name="Nguyễn Đạt Tân Dương" userId="c54c20b2-c8a9-4be7-a735-3d208ddf1574" providerId="ADAL" clId="{9BA216A3-6407-42F2-A7CB-FCDD43B5C543}" dt="2021-08-11T14:22:36.258" v="235" actId="478"/>
          <ac:spMkLst>
            <pc:docMk/>
            <pc:sldMk cId="1316111025" sldId="262"/>
            <ac:spMk id="26" creationId="{CE69419F-6172-4B52-9827-7AEF2DD33562}"/>
          </ac:spMkLst>
        </pc:spChg>
        <pc:spChg chg="add del mod">
          <ac:chgData name="Nguyễn Đạt Tân Dương" userId="c54c20b2-c8a9-4be7-a735-3d208ddf1574" providerId="ADAL" clId="{9BA216A3-6407-42F2-A7CB-FCDD43B5C543}" dt="2021-08-11T14:24:16" v="263" actId="11529"/>
          <ac:spMkLst>
            <pc:docMk/>
            <pc:sldMk cId="1316111025" sldId="262"/>
            <ac:spMk id="27" creationId="{694F6AC1-66CA-4C4B-9823-ACB7BCB5A75D}"/>
          </ac:spMkLst>
        </pc:spChg>
        <pc:spChg chg="add del mod">
          <ac:chgData name="Nguyễn Đạt Tân Dương" userId="c54c20b2-c8a9-4be7-a735-3d208ddf1574" providerId="ADAL" clId="{9BA216A3-6407-42F2-A7CB-FCDD43B5C543}" dt="2021-08-11T14:24:13.267" v="261"/>
          <ac:spMkLst>
            <pc:docMk/>
            <pc:sldMk cId="1316111025" sldId="262"/>
            <ac:spMk id="28" creationId="{4E988C69-8E4D-436B-B518-85A78EC5B619}"/>
          </ac:spMkLst>
        </pc:spChg>
        <pc:spChg chg="add del mod">
          <ac:chgData name="Nguyễn Đạt Tân Dương" userId="c54c20b2-c8a9-4be7-a735-3d208ddf1574" providerId="ADAL" clId="{9BA216A3-6407-42F2-A7CB-FCDD43B5C543}" dt="2021-08-11T14:24:12.788" v="260"/>
          <ac:spMkLst>
            <pc:docMk/>
            <pc:sldMk cId="1316111025" sldId="262"/>
            <ac:spMk id="29" creationId="{EA60EBB9-0EF1-49BE-BCBB-14DD191D5250}"/>
          </ac:spMkLst>
        </pc:spChg>
        <pc:spChg chg="add del mod">
          <ac:chgData name="Nguyễn Đạt Tân Dương" userId="c54c20b2-c8a9-4be7-a735-3d208ddf1574" providerId="ADAL" clId="{9BA216A3-6407-42F2-A7CB-FCDD43B5C543}" dt="2021-08-11T14:24:12.276" v="259"/>
          <ac:spMkLst>
            <pc:docMk/>
            <pc:sldMk cId="1316111025" sldId="262"/>
            <ac:spMk id="30" creationId="{C70DB0A2-A56F-4CAA-AAED-4A6121B26AF7}"/>
          </ac:spMkLst>
        </pc:spChg>
        <pc:spChg chg="add del mod">
          <ac:chgData name="Nguyễn Đạt Tân Dương" userId="c54c20b2-c8a9-4be7-a735-3d208ddf1574" providerId="ADAL" clId="{9BA216A3-6407-42F2-A7CB-FCDD43B5C543}" dt="2021-08-11T14:24:11.958" v="258"/>
          <ac:spMkLst>
            <pc:docMk/>
            <pc:sldMk cId="1316111025" sldId="262"/>
            <ac:spMk id="31" creationId="{A8E7A69B-EDA7-4DC9-B554-2E7E52399FE0}"/>
          </ac:spMkLst>
        </pc:spChg>
        <pc:spChg chg="add del mod">
          <ac:chgData name="Nguyễn Đạt Tân Dương" userId="c54c20b2-c8a9-4be7-a735-3d208ddf1574" providerId="ADAL" clId="{9BA216A3-6407-42F2-A7CB-FCDD43B5C543}" dt="2021-08-11T14:24:11.683" v="257"/>
          <ac:spMkLst>
            <pc:docMk/>
            <pc:sldMk cId="1316111025" sldId="262"/>
            <ac:spMk id="32" creationId="{C6747A3A-F378-431E-BC3E-0C4CAABA9B56}"/>
          </ac:spMkLst>
        </pc:spChg>
        <pc:spChg chg="add del mod">
          <ac:chgData name="Nguyễn Đạt Tân Dương" userId="c54c20b2-c8a9-4be7-a735-3d208ddf1574" providerId="ADAL" clId="{9BA216A3-6407-42F2-A7CB-FCDD43B5C543}" dt="2021-08-11T14:24:11.381" v="256"/>
          <ac:spMkLst>
            <pc:docMk/>
            <pc:sldMk cId="1316111025" sldId="262"/>
            <ac:spMk id="33" creationId="{0E289262-04BC-4C9C-979F-FF1BEFC7CFA1}"/>
          </ac:spMkLst>
        </pc:spChg>
        <pc:spChg chg="add del mod">
          <ac:chgData name="Nguyễn Đạt Tân Dương" userId="c54c20b2-c8a9-4be7-a735-3d208ddf1574" providerId="ADAL" clId="{9BA216A3-6407-42F2-A7CB-FCDD43B5C543}" dt="2021-08-11T14:24:11.112" v="255"/>
          <ac:spMkLst>
            <pc:docMk/>
            <pc:sldMk cId="1316111025" sldId="262"/>
            <ac:spMk id="34" creationId="{01136055-6191-4480-AC98-B31041F43B63}"/>
          </ac:spMkLst>
        </pc:spChg>
        <pc:spChg chg="add del mod">
          <ac:chgData name="Nguyễn Đạt Tân Dương" userId="c54c20b2-c8a9-4be7-a735-3d208ddf1574" providerId="ADAL" clId="{9BA216A3-6407-42F2-A7CB-FCDD43B5C543}" dt="2021-08-11T14:24:10.834" v="254"/>
          <ac:spMkLst>
            <pc:docMk/>
            <pc:sldMk cId="1316111025" sldId="262"/>
            <ac:spMk id="35" creationId="{2A4C846D-5176-442A-8611-E2137C5389F0}"/>
          </ac:spMkLst>
        </pc:spChg>
        <pc:spChg chg="add del mod">
          <ac:chgData name="Nguyễn Đạt Tân Dương" userId="c54c20b2-c8a9-4be7-a735-3d208ddf1574" providerId="ADAL" clId="{9BA216A3-6407-42F2-A7CB-FCDD43B5C543}" dt="2021-08-11T14:24:10.545" v="253"/>
          <ac:spMkLst>
            <pc:docMk/>
            <pc:sldMk cId="1316111025" sldId="262"/>
            <ac:spMk id="36" creationId="{1E24D94F-DCA4-4A45-A74D-29B98A2B85C8}"/>
          </ac:spMkLst>
        </pc:spChg>
        <pc:spChg chg="add mod">
          <ac:chgData name="Nguyễn Đạt Tân Dương" userId="c54c20b2-c8a9-4be7-a735-3d208ddf1574" providerId="ADAL" clId="{9BA216A3-6407-42F2-A7CB-FCDD43B5C543}" dt="2021-08-11T14:35:13.628" v="781" actId="123"/>
          <ac:spMkLst>
            <pc:docMk/>
            <pc:sldMk cId="1316111025" sldId="262"/>
            <ac:spMk id="37" creationId="{5CA62975-BCF7-471F-94E6-B30E03D48757}"/>
          </ac:spMkLst>
        </pc:spChg>
        <pc:spChg chg="add mod">
          <ac:chgData name="Nguyễn Đạt Tân Dương" userId="c54c20b2-c8a9-4be7-a735-3d208ddf1574" providerId="ADAL" clId="{9BA216A3-6407-42F2-A7CB-FCDD43B5C543}" dt="2021-08-11T14:51:03.953" v="943" actId="403"/>
          <ac:spMkLst>
            <pc:docMk/>
            <pc:sldMk cId="1316111025" sldId="262"/>
            <ac:spMk id="38" creationId="{1A9FABD4-A838-4D66-865A-7F86A38FF98E}"/>
          </ac:spMkLst>
        </pc:spChg>
        <pc:spChg chg="add mod">
          <ac:chgData name="Nguyễn Đạt Tân Dương" userId="c54c20b2-c8a9-4be7-a735-3d208ddf1574" providerId="ADAL" clId="{9BA216A3-6407-42F2-A7CB-FCDD43B5C543}" dt="2021-08-11T14:51:03.953" v="943" actId="403"/>
          <ac:spMkLst>
            <pc:docMk/>
            <pc:sldMk cId="1316111025" sldId="262"/>
            <ac:spMk id="39" creationId="{63234ABB-DBEF-4487-B0A5-B1C6730DB5F1}"/>
          </ac:spMkLst>
        </pc:spChg>
        <pc:spChg chg="add mod">
          <ac:chgData name="Nguyễn Đạt Tân Dương" userId="c54c20b2-c8a9-4be7-a735-3d208ddf1574" providerId="ADAL" clId="{9BA216A3-6407-42F2-A7CB-FCDD43B5C543}" dt="2021-08-11T14:51:03.953" v="943" actId="403"/>
          <ac:spMkLst>
            <pc:docMk/>
            <pc:sldMk cId="1316111025" sldId="262"/>
            <ac:spMk id="40" creationId="{ECEC0DF0-04CB-4B78-AFF9-9BAF714A86F7}"/>
          </ac:spMkLst>
        </pc:spChg>
        <pc:spChg chg="add mod">
          <ac:chgData name="Nguyễn Đạt Tân Dương" userId="c54c20b2-c8a9-4be7-a735-3d208ddf1574" providerId="ADAL" clId="{9BA216A3-6407-42F2-A7CB-FCDD43B5C543}" dt="2021-08-11T14:51:03.953" v="943" actId="403"/>
          <ac:spMkLst>
            <pc:docMk/>
            <pc:sldMk cId="1316111025" sldId="262"/>
            <ac:spMk id="41" creationId="{2800AB7E-184E-4C0D-B4C2-7CD16D56D65C}"/>
          </ac:spMkLst>
        </pc:spChg>
        <pc:spChg chg="add mod">
          <ac:chgData name="Nguyễn Đạt Tân Dương" userId="c54c20b2-c8a9-4be7-a735-3d208ddf1574" providerId="ADAL" clId="{9BA216A3-6407-42F2-A7CB-FCDD43B5C543}" dt="2021-08-11T14:51:03.953" v="943" actId="403"/>
          <ac:spMkLst>
            <pc:docMk/>
            <pc:sldMk cId="1316111025" sldId="262"/>
            <ac:spMk id="42" creationId="{A8E3E971-F159-4ABD-AA51-EDBC052F6ABF}"/>
          </ac:spMkLst>
        </pc:spChg>
        <pc:spChg chg="add mod">
          <ac:chgData name="Nguyễn Đạt Tân Dương" userId="c54c20b2-c8a9-4be7-a735-3d208ddf1574" providerId="ADAL" clId="{9BA216A3-6407-42F2-A7CB-FCDD43B5C543}" dt="2021-08-11T14:47:08.277" v="890" actId="20577"/>
          <ac:spMkLst>
            <pc:docMk/>
            <pc:sldMk cId="1316111025" sldId="262"/>
            <ac:spMk id="45" creationId="{9AEC0D1C-08E6-44F6-B8FB-08803D710FF5}"/>
          </ac:spMkLst>
        </pc:spChg>
        <pc:picChg chg="add del mod ord">
          <ac:chgData name="Nguyễn Đạt Tân Dương" userId="c54c20b2-c8a9-4be7-a735-3d208ddf1574" providerId="ADAL" clId="{9BA216A3-6407-42F2-A7CB-FCDD43B5C543}" dt="2021-08-11T14:12:23.068" v="129" actId="478"/>
          <ac:picMkLst>
            <pc:docMk/>
            <pc:sldMk cId="1316111025" sldId="262"/>
            <ac:picMk id="9" creationId="{DBBA0DAD-D541-425A-B3E7-371B16AC09A0}"/>
          </ac:picMkLst>
        </pc:picChg>
        <pc:picChg chg="add del mod ord">
          <ac:chgData name="Nguyễn Đạt Tân Dương" userId="c54c20b2-c8a9-4be7-a735-3d208ddf1574" providerId="ADAL" clId="{9BA216A3-6407-42F2-A7CB-FCDD43B5C543}" dt="2021-08-11T14:12:48.557" v="131" actId="478"/>
          <ac:picMkLst>
            <pc:docMk/>
            <pc:sldMk cId="1316111025" sldId="262"/>
            <ac:picMk id="13" creationId="{68667385-3E74-43EA-BBDD-05D3B278A40A}"/>
          </ac:picMkLst>
        </pc:picChg>
        <pc:picChg chg="add del mod ord">
          <ac:chgData name="Nguyễn Đạt Tân Dương" userId="c54c20b2-c8a9-4be7-a735-3d208ddf1574" providerId="ADAL" clId="{9BA216A3-6407-42F2-A7CB-FCDD43B5C543}" dt="2021-08-11T14:16:33.768" v="134" actId="478"/>
          <ac:picMkLst>
            <pc:docMk/>
            <pc:sldMk cId="1316111025" sldId="262"/>
            <ac:picMk id="17" creationId="{F5AFBF5F-9DEA-4E6F-9D9E-3BB83AF38A29}"/>
          </ac:picMkLst>
        </pc:picChg>
        <pc:picChg chg="add mod ord modCrop">
          <ac:chgData name="Nguyễn Đạt Tân Dương" userId="c54c20b2-c8a9-4be7-a735-3d208ddf1574" providerId="ADAL" clId="{9BA216A3-6407-42F2-A7CB-FCDD43B5C543}" dt="2021-08-11T14:33:14.483" v="733" actId="1036"/>
          <ac:picMkLst>
            <pc:docMk/>
            <pc:sldMk cId="1316111025" sldId="262"/>
            <ac:picMk id="21" creationId="{2D4B9F5C-EC24-42D3-A097-F69CA13E51D9}"/>
          </ac:picMkLst>
        </pc:picChg>
        <pc:picChg chg="add mod modCrop">
          <ac:chgData name="Nguyễn Đạt Tân Dương" userId="c54c20b2-c8a9-4be7-a735-3d208ddf1574" providerId="ADAL" clId="{9BA216A3-6407-42F2-A7CB-FCDD43B5C543}" dt="2021-08-11T14:35:39.361" v="782" actId="12788"/>
          <ac:picMkLst>
            <pc:docMk/>
            <pc:sldMk cId="1316111025" sldId="262"/>
            <ac:picMk id="23" creationId="{581930A7-8388-4047-A640-14A206E6056B}"/>
          </ac:picMkLst>
        </pc:picChg>
        <pc:picChg chg="add mod">
          <ac:chgData name="Nguyễn Đạt Tân Dương" userId="c54c20b2-c8a9-4be7-a735-3d208ddf1574" providerId="ADAL" clId="{9BA216A3-6407-42F2-A7CB-FCDD43B5C543}" dt="2021-08-11T14:41:23.730" v="803" actId="14100"/>
          <ac:picMkLst>
            <pc:docMk/>
            <pc:sldMk cId="1316111025" sldId="262"/>
            <ac:picMk id="44" creationId="{C3C615FD-40FC-4ADB-9C0A-7D04D1AC49A4}"/>
          </ac:picMkLst>
        </pc:picChg>
      </pc:sldChg>
      <pc:sldChg chg="modTransition modAnim">
        <pc:chgData name="Nguyễn Đạt Tân Dương" userId="c54c20b2-c8a9-4be7-a735-3d208ddf1574" providerId="ADAL" clId="{9BA216A3-6407-42F2-A7CB-FCDD43B5C543}" dt="2021-08-11T14:07:53.241" v="4"/>
        <pc:sldMkLst>
          <pc:docMk/>
          <pc:sldMk cId="926080661" sldId="263"/>
        </pc:sldMkLst>
      </pc:sldChg>
      <pc:sldMasterChg chg="modTransition modSldLayout">
        <pc:chgData name="Nguyễn Đạt Tân Dương" userId="c54c20b2-c8a9-4be7-a735-3d208ddf1574" providerId="ADAL" clId="{9BA216A3-6407-42F2-A7CB-FCDD43B5C543}" dt="2021-08-11T14:07:53.241" v="4"/>
        <pc:sldMasterMkLst>
          <pc:docMk/>
          <pc:sldMasterMk cId="3293727546" sldId="2147483648"/>
        </pc:sldMasterMkLst>
        <pc:sldLayoutChg chg="modTransition">
          <pc:chgData name="Nguyễn Đạt Tân Dương" userId="c54c20b2-c8a9-4be7-a735-3d208ddf1574" providerId="ADAL" clId="{9BA216A3-6407-42F2-A7CB-FCDD43B5C543}" dt="2021-08-11T14:07:53.241" v="4"/>
          <pc:sldLayoutMkLst>
            <pc:docMk/>
            <pc:sldMasterMk cId="3293727546" sldId="2147483648"/>
            <pc:sldLayoutMk cId="5733376" sldId="2147483649"/>
          </pc:sldLayoutMkLst>
        </pc:sldLayoutChg>
        <pc:sldLayoutChg chg="modTransition">
          <pc:chgData name="Nguyễn Đạt Tân Dương" userId="c54c20b2-c8a9-4be7-a735-3d208ddf1574" providerId="ADAL" clId="{9BA216A3-6407-42F2-A7CB-FCDD43B5C543}" dt="2021-08-11T14:07:53.241" v="4"/>
          <pc:sldLayoutMkLst>
            <pc:docMk/>
            <pc:sldMasterMk cId="3293727546" sldId="2147483648"/>
            <pc:sldLayoutMk cId="2753837789" sldId="2147483650"/>
          </pc:sldLayoutMkLst>
        </pc:sldLayoutChg>
        <pc:sldLayoutChg chg="modTransition">
          <pc:chgData name="Nguyễn Đạt Tân Dương" userId="c54c20b2-c8a9-4be7-a735-3d208ddf1574" providerId="ADAL" clId="{9BA216A3-6407-42F2-A7CB-FCDD43B5C543}" dt="2021-08-11T14:07:53.241" v="4"/>
          <pc:sldLayoutMkLst>
            <pc:docMk/>
            <pc:sldMasterMk cId="3293727546" sldId="2147483648"/>
            <pc:sldLayoutMk cId="357939185" sldId="2147483651"/>
          </pc:sldLayoutMkLst>
        </pc:sldLayoutChg>
        <pc:sldLayoutChg chg="modTransition">
          <pc:chgData name="Nguyễn Đạt Tân Dương" userId="c54c20b2-c8a9-4be7-a735-3d208ddf1574" providerId="ADAL" clId="{9BA216A3-6407-42F2-A7CB-FCDD43B5C543}" dt="2021-08-11T14:07:53.241" v="4"/>
          <pc:sldLayoutMkLst>
            <pc:docMk/>
            <pc:sldMasterMk cId="3293727546" sldId="2147483648"/>
            <pc:sldLayoutMk cId="1576014321" sldId="2147483652"/>
          </pc:sldLayoutMkLst>
        </pc:sldLayoutChg>
        <pc:sldLayoutChg chg="modTransition">
          <pc:chgData name="Nguyễn Đạt Tân Dương" userId="c54c20b2-c8a9-4be7-a735-3d208ddf1574" providerId="ADAL" clId="{9BA216A3-6407-42F2-A7CB-FCDD43B5C543}" dt="2021-08-11T14:07:53.241" v="4"/>
          <pc:sldLayoutMkLst>
            <pc:docMk/>
            <pc:sldMasterMk cId="3293727546" sldId="2147483648"/>
            <pc:sldLayoutMk cId="926220233" sldId="2147483653"/>
          </pc:sldLayoutMkLst>
        </pc:sldLayoutChg>
        <pc:sldLayoutChg chg="modTransition">
          <pc:chgData name="Nguyễn Đạt Tân Dương" userId="c54c20b2-c8a9-4be7-a735-3d208ddf1574" providerId="ADAL" clId="{9BA216A3-6407-42F2-A7CB-FCDD43B5C543}" dt="2021-08-11T14:07:53.241" v="4"/>
          <pc:sldLayoutMkLst>
            <pc:docMk/>
            <pc:sldMasterMk cId="3293727546" sldId="2147483648"/>
            <pc:sldLayoutMk cId="3893527182" sldId="2147483654"/>
          </pc:sldLayoutMkLst>
        </pc:sldLayoutChg>
        <pc:sldLayoutChg chg="modTransition">
          <pc:chgData name="Nguyễn Đạt Tân Dương" userId="c54c20b2-c8a9-4be7-a735-3d208ddf1574" providerId="ADAL" clId="{9BA216A3-6407-42F2-A7CB-FCDD43B5C543}" dt="2021-08-11T14:07:53.241" v="4"/>
          <pc:sldLayoutMkLst>
            <pc:docMk/>
            <pc:sldMasterMk cId="3293727546" sldId="2147483648"/>
            <pc:sldLayoutMk cId="2737646527" sldId="2147483655"/>
          </pc:sldLayoutMkLst>
        </pc:sldLayoutChg>
        <pc:sldLayoutChg chg="modTransition">
          <pc:chgData name="Nguyễn Đạt Tân Dương" userId="c54c20b2-c8a9-4be7-a735-3d208ddf1574" providerId="ADAL" clId="{9BA216A3-6407-42F2-A7CB-FCDD43B5C543}" dt="2021-08-11T14:07:53.241" v="4"/>
          <pc:sldLayoutMkLst>
            <pc:docMk/>
            <pc:sldMasterMk cId="3293727546" sldId="2147483648"/>
            <pc:sldLayoutMk cId="4064759595" sldId="2147483656"/>
          </pc:sldLayoutMkLst>
        </pc:sldLayoutChg>
        <pc:sldLayoutChg chg="modTransition">
          <pc:chgData name="Nguyễn Đạt Tân Dương" userId="c54c20b2-c8a9-4be7-a735-3d208ddf1574" providerId="ADAL" clId="{9BA216A3-6407-42F2-A7CB-FCDD43B5C543}" dt="2021-08-11T14:07:53.241" v="4"/>
          <pc:sldLayoutMkLst>
            <pc:docMk/>
            <pc:sldMasterMk cId="3293727546" sldId="2147483648"/>
            <pc:sldLayoutMk cId="272186226" sldId="2147483657"/>
          </pc:sldLayoutMkLst>
        </pc:sldLayoutChg>
        <pc:sldLayoutChg chg="modTransition">
          <pc:chgData name="Nguyễn Đạt Tân Dương" userId="c54c20b2-c8a9-4be7-a735-3d208ddf1574" providerId="ADAL" clId="{9BA216A3-6407-42F2-A7CB-FCDD43B5C543}" dt="2021-08-11T14:07:53.241" v="4"/>
          <pc:sldLayoutMkLst>
            <pc:docMk/>
            <pc:sldMasterMk cId="3293727546" sldId="2147483648"/>
            <pc:sldLayoutMk cId="3902437542" sldId="2147483658"/>
          </pc:sldLayoutMkLst>
        </pc:sldLayoutChg>
        <pc:sldLayoutChg chg="modTransition">
          <pc:chgData name="Nguyễn Đạt Tân Dương" userId="c54c20b2-c8a9-4be7-a735-3d208ddf1574" providerId="ADAL" clId="{9BA216A3-6407-42F2-A7CB-FCDD43B5C543}" dt="2021-08-11T14:07:53.241" v="4"/>
          <pc:sldLayoutMkLst>
            <pc:docMk/>
            <pc:sldMasterMk cId="3293727546" sldId="2147483648"/>
            <pc:sldLayoutMk cId="2144142629" sldId="2147483659"/>
          </pc:sldLayoutMkLst>
        </pc:sldLayoutChg>
      </pc:sldMasterChg>
    </pc:docChg>
  </pc:docChgLst>
  <pc:docChgLst>
    <pc:chgData name="Nguyễn Đạt Tân Dương" userId="c54c20b2-c8a9-4be7-a735-3d208ddf1574" providerId="ADAL" clId="{75D1BCFE-DF11-458E-A3DE-6185789BD8BA}"/>
    <pc:docChg chg="undo redo custSel addSld modSld">
      <pc:chgData name="Nguyễn Đạt Tân Dương" userId="c54c20b2-c8a9-4be7-a735-3d208ddf1574" providerId="ADAL" clId="{75D1BCFE-DF11-458E-A3DE-6185789BD8BA}" dt="2021-08-16T08:21:50.796" v="5643"/>
      <pc:docMkLst>
        <pc:docMk/>
      </pc:docMkLst>
      <pc:sldChg chg="addSp modSp mod modAnim modNotesTx">
        <pc:chgData name="Nguyễn Đạt Tân Dương" userId="c54c20b2-c8a9-4be7-a735-3d208ddf1574" providerId="ADAL" clId="{75D1BCFE-DF11-458E-A3DE-6185789BD8BA}" dt="2021-08-16T08:10:21.093" v="5597"/>
        <pc:sldMkLst>
          <pc:docMk/>
          <pc:sldMk cId="93167995" sldId="256"/>
        </pc:sldMkLst>
        <pc:spChg chg="mod">
          <ac:chgData name="Nguyễn Đạt Tân Dương" userId="c54c20b2-c8a9-4be7-a735-3d208ddf1574" providerId="ADAL" clId="{75D1BCFE-DF11-458E-A3DE-6185789BD8BA}" dt="2021-08-15T13:18:26.563" v="2070"/>
          <ac:spMkLst>
            <pc:docMk/>
            <pc:sldMk cId="93167995" sldId="256"/>
            <ac:spMk id="6" creationId="{419CAC8D-42DE-4ED8-9240-3A5E6E833583}"/>
          </ac:spMkLst>
        </pc:spChg>
        <pc:spChg chg="mod">
          <ac:chgData name="Nguyễn Đạt Tân Dương" userId="c54c20b2-c8a9-4be7-a735-3d208ddf1574" providerId="ADAL" clId="{75D1BCFE-DF11-458E-A3DE-6185789BD8BA}" dt="2021-08-15T13:18:58.704" v="2072"/>
          <ac:spMkLst>
            <pc:docMk/>
            <pc:sldMk cId="93167995" sldId="256"/>
            <ac:spMk id="7" creationId="{6FC39AF2-261F-4C3C-A735-2C33061DCC56}"/>
          </ac:spMkLst>
        </pc:spChg>
        <pc:spChg chg="mod">
          <ac:chgData name="Nguyễn Đạt Tân Dương" userId="c54c20b2-c8a9-4be7-a735-3d208ddf1574" providerId="ADAL" clId="{75D1BCFE-DF11-458E-A3DE-6185789BD8BA}" dt="2021-08-15T13:18:40.406" v="2071"/>
          <ac:spMkLst>
            <pc:docMk/>
            <pc:sldMk cId="93167995" sldId="256"/>
            <ac:spMk id="20" creationId="{3F71D568-043F-4926-9CAD-8E617CA233BD}"/>
          </ac:spMkLst>
        </pc:spChg>
        <pc:picChg chg="add mod">
          <ac:chgData name="Nguyễn Đạt Tân Dương" userId="c54c20b2-c8a9-4be7-a735-3d208ddf1574" providerId="ADAL" clId="{75D1BCFE-DF11-458E-A3DE-6185789BD8BA}" dt="2021-08-16T08:03:06.998" v="5551" actId="1076"/>
          <ac:picMkLst>
            <pc:docMk/>
            <pc:sldMk cId="93167995" sldId="256"/>
            <ac:picMk id="4" creationId="{503B8D2A-6BB3-4325-9A42-104FAE6706D1}"/>
          </ac:picMkLst>
        </pc:picChg>
      </pc:sldChg>
      <pc:sldChg chg="addSp modSp mod modAnim">
        <pc:chgData name="Nguyễn Đạt Tân Dương" userId="c54c20b2-c8a9-4be7-a735-3d208ddf1574" providerId="ADAL" clId="{75D1BCFE-DF11-458E-A3DE-6185789BD8BA}" dt="2021-08-16T08:09:18.168" v="5593"/>
        <pc:sldMkLst>
          <pc:docMk/>
          <pc:sldMk cId="4181778616" sldId="257"/>
        </pc:sldMkLst>
        <pc:spChg chg="mod">
          <ac:chgData name="Nguyễn Đạt Tân Dương" userId="c54c20b2-c8a9-4be7-a735-3d208ddf1574" providerId="ADAL" clId="{75D1BCFE-DF11-458E-A3DE-6185789BD8BA}" dt="2021-08-16T03:48:25.291" v="3800" actId="113"/>
          <ac:spMkLst>
            <pc:docMk/>
            <pc:sldMk cId="4181778616" sldId="257"/>
            <ac:spMk id="5" creationId="{16723CD0-52BA-4266-89DB-DB4B8B778664}"/>
          </ac:spMkLst>
        </pc:spChg>
        <pc:picChg chg="add mod">
          <ac:chgData name="Nguyễn Đạt Tân Dương" userId="c54c20b2-c8a9-4be7-a735-3d208ddf1574" providerId="ADAL" clId="{75D1BCFE-DF11-458E-A3DE-6185789BD8BA}" dt="2021-08-16T08:03:26.266" v="5553" actId="1076"/>
          <ac:picMkLst>
            <pc:docMk/>
            <pc:sldMk cId="4181778616" sldId="257"/>
            <ac:picMk id="3" creationId="{A6292EB8-59D5-48F6-B1D8-31D90913C8F0}"/>
          </ac:picMkLst>
        </pc:picChg>
      </pc:sldChg>
      <pc:sldChg chg="addSp delSp modSp mod delAnim modAnim">
        <pc:chgData name="Nguyễn Đạt Tân Dương" userId="c54c20b2-c8a9-4be7-a735-3d208ddf1574" providerId="ADAL" clId="{75D1BCFE-DF11-458E-A3DE-6185789BD8BA}" dt="2021-08-16T08:21:50.796" v="5643"/>
        <pc:sldMkLst>
          <pc:docMk/>
          <pc:sldMk cId="1625148089" sldId="258"/>
        </pc:sldMkLst>
        <pc:spChg chg="mod">
          <ac:chgData name="Nguyễn Đạt Tân Dương" userId="c54c20b2-c8a9-4be7-a735-3d208ddf1574" providerId="ADAL" clId="{75D1BCFE-DF11-458E-A3DE-6185789BD8BA}" dt="2021-08-16T03:48:38.849" v="3801" actId="207"/>
          <ac:spMkLst>
            <pc:docMk/>
            <pc:sldMk cId="1625148089" sldId="258"/>
            <ac:spMk id="5" creationId="{AE27490B-4E30-41F6-8E57-93AC8E8C03EB}"/>
          </ac:spMkLst>
        </pc:spChg>
        <pc:spChg chg="mod">
          <ac:chgData name="Nguyễn Đạt Tân Dương" userId="c54c20b2-c8a9-4be7-a735-3d208ddf1574" providerId="ADAL" clId="{75D1BCFE-DF11-458E-A3DE-6185789BD8BA}" dt="2021-08-15T13:21:45.719" v="2077" actId="1076"/>
          <ac:spMkLst>
            <pc:docMk/>
            <pc:sldMk cId="1625148089" sldId="258"/>
            <ac:spMk id="7" creationId="{02332696-DF35-45A1-95A0-E8589E71B53A}"/>
          </ac:spMkLst>
        </pc:spChg>
        <pc:spChg chg="mod">
          <ac:chgData name="Nguyễn Đạt Tân Dương" userId="c54c20b2-c8a9-4be7-a735-3d208ddf1574" providerId="ADAL" clId="{75D1BCFE-DF11-458E-A3DE-6185789BD8BA}" dt="2021-08-16T08:19:19.966" v="5639"/>
          <ac:spMkLst>
            <pc:docMk/>
            <pc:sldMk cId="1625148089" sldId="258"/>
            <ac:spMk id="12" creationId="{AD0F5B74-B8C2-4460-B46B-11AB5675BB9D}"/>
          </ac:spMkLst>
        </pc:spChg>
        <pc:spChg chg="mod">
          <ac:chgData name="Nguyễn Đạt Tân Dương" userId="c54c20b2-c8a9-4be7-a735-3d208ddf1574" providerId="ADAL" clId="{75D1BCFE-DF11-458E-A3DE-6185789BD8BA}" dt="2021-08-15T13:21:41.627" v="2076" actId="14100"/>
          <ac:spMkLst>
            <pc:docMk/>
            <pc:sldMk cId="1625148089" sldId="258"/>
            <ac:spMk id="34" creationId="{C5F2E4B5-7CE3-48D0-A247-45C3BC742B45}"/>
          </ac:spMkLst>
        </pc:spChg>
        <pc:picChg chg="add del mod">
          <ac:chgData name="Nguyễn Đạt Tân Dương" userId="c54c20b2-c8a9-4be7-a735-3d208ddf1574" providerId="ADAL" clId="{75D1BCFE-DF11-458E-A3DE-6185789BD8BA}" dt="2021-08-16T08:21:27.196" v="5640" actId="478"/>
          <ac:picMkLst>
            <pc:docMk/>
            <pc:sldMk cId="1625148089" sldId="258"/>
            <ac:picMk id="3" creationId="{9302D020-C95D-4150-A1FD-2BFE280AEFF4}"/>
          </ac:picMkLst>
        </pc:picChg>
        <pc:picChg chg="add mod">
          <ac:chgData name="Nguyễn Đạt Tân Dương" userId="c54c20b2-c8a9-4be7-a735-3d208ddf1574" providerId="ADAL" clId="{75D1BCFE-DF11-458E-A3DE-6185789BD8BA}" dt="2021-08-16T08:21:44.689" v="5642" actId="1076"/>
          <ac:picMkLst>
            <pc:docMk/>
            <pc:sldMk cId="1625148089" sldId="258"/>
            <ac:picMk id="8" creationId="{893B399A-1338-4FC9-BB5B-73C5878842DB}"/>
          </ac:picMkLst>
        </pc:picChg>
      </pc:sldChg>
      <pc:sldChg chg="addSp modSp mod modAnim">
        <pc:chgData name="Nguyễn Đạt Tân Dương" userId="c54c20b2-c8a9-4be7-a735-3d208ddf1574" providerId="ADAL" clId="{75D1BCFE-DF11-458E-A3DE-6185789BD8BA}" dt="2021-08-16T08:09:05.865" v="5591"/>
        <pc:sldMkLst>
          <pc:docMk/>
          <pc:sldMk cId="3028050267" sldId="259"/>
        </pc:sldMkLst>
        <pc:spChg chg="mod">
          <ac:chgData name="Nguyễn Đạt Tân Dương" userId="c54c20b2-c8a9-4be7-a735-3d208ddf1574" providerId="ADAL" clId="{75D1BCFE-DF11-458E-A3DE-6185789BD8BA}" dt="2021-08-16T04:08:32.207" v="3864"/>
          <ac:spMkLst>
            <pc:docMk/>
            <pc:sldMk cId="3028050267" sldId="259"/>
            <ac:spMk id="2" creationId="{4084FFD6-912F-409B-9DB6-79DD9F157A59}"/>
          </ac:spMkLst>
        </pc:spChg>
        <pc:picChg chg="add mod">
          <ac:chgData name="Nguyễn Đạt Tân Dương" userId="c54c20b2-c8a9-4be7-a735-3d208ddf1574" providerId="ADAL" clId="{75D1BCFE-DF11-458E-A3DE-6185789BD8BA}" dt="2021-08-16T08:03:58.247" v="5557" actId="1076"/>
          <ac:picMkLst>
            <pc:docMk/>
            <pc:sldMk cId="3028050267" sldId="259"/>
            <ac:picMk id="3" creationId="{7E6804C8-781A-452D-834D-D9BD81595A83}"/>
          </ac:picMkLst>
        </pc:picChg>
      </pc:sldChg>
      <pc:sldChg chg="addSp delSp modSp mod modAnim modNotesTx">
        <pc:chgData name="Nguyễn Đạt Tân Dương" userId="c54c20b2-c8a9-4be7-a735-3d208ddf1574" providerId="ADAL" clId="{75D1BCFE-DF11-458E-A3DE-6185789BD8BA}" dt="2021-08-16T08:08:56.693" v="5590"/>
        <pc:sldMkLst>
          <pc:docMk/>
          <pc:sldMk cId="1877540535" sldId="260"/>
        </pc:sldMkLst>
        <pc:spChg chg="mod">
          <ac:chgData name="Nguyễn Đạt Tân Dương" userId="c54c20b2-c8a9-4be7-a735-3d208ddf1574" providerId="ADAL" clId="{75D1BCFE-DF11-458E-A3DE-6185789BD8BA}" dt="2021-08-16T04:08:20.630" v="3859" actId="14100"/>
          <ac:spMkLst>
            <pc:docMk/>
            <pc:sldMk cId="1877540535" sldId="260"/>
            <ac:spMk id="2" creationId="{264F768E-4F9A-45BC-9E82-D90D17032FB7}"/>
          </ac:spMkLst>
        </pc:spChg>
        <pc:spChg chg="del">
          <ac:chgData name="Nguyễn Đạt Tân Dương" userId="c54c20b2-c8a9-4be7-a735-3d208ddf1574" providerId="ADAL" clId="{75D1BCFE-DF11-458E-A3DE-6185789BD8BA}" dt="2021-08-15T11:56:54.464" v="0" actId="931"/>
          <ac:spMkLst>
            <pc:docMk/>
            <pc:sldMk cId="1877540535" sldId="260"/>
            <ac:spMk id="10" creationId="{14C5BFA8-0D9B-4813-BB02-24AF1A5247F5}"/>
          </ac:spMkLst>
        </pc:spChg>
        <pc:spChg chg="add mod">
          <ac:chgData name="Nguyễn Đạt Tân Dương" userId="c54c20b2-c8a9-4be7-a735-3d208ddf1574" providerId="ADAL" clId="{75D1BCFE-DF11-458E-A3DE-6185789BD8BA}" dt="2021-08-15T12:08:05.565" v="182" actId="20577"/>
          <ac:spMkLst>
            <pc:docMk/>
            <pc:sldMk cId="1877540535" sldId="260"/>
            <ac:spMk id="16" creationId="{A220D38C-D766-4CD7-92A6-567C6D636554}"/>
          </ac:spMkLst>
        </pc:spChg>
        <pc:spChg chg="add mod">
          <ac:chgData name="Nguyễn Đạt Tân Dương" userId="c54c20b2-c8a9-4be7-a735-3d208ddf1574" providerId="ADAL" clId="{75D1BCFE-DF11-458E-A3DE-6185789BD8BA}" dt="2021-08-15T12:17:13.730" v="531" actId="123"/>
          <ac:spMkLst>
            <pc:docMk/>
            <pc:sldMk cId="1877540535" sldId="260"/>
            <ac:spMk id="17" creationId="{86A994E5-6EC0-405F-9641-073B0C7366A7}"/>
          </ac:spMkLst>
        </pc:spChg>
        <pc:graphicFrameChg chg="add del">
          <ac:chgData name="Nguyễn Đạt Tân Dương" userId="c54c20b2-c8a9-4be7-a735-3d208ddf1574" providerId="ADAL" clId="{75D1BCFE-DF11-458E-A3DE-6185789BD8BA}" dt="2021-08-15T12:01:22.460" v="7" actId="3680"/>
          <ac:graphicFrameMkLst>
            <pc:docMk/>
            <pc:sldMk cId="1877540535" sldId="260"/>
            <ac:graphicFrameMk id="14" creationId="{BE95277F-16AB-4C95-A0CF-CAF2765E7346}"/>
          </ac:graphicFrameMkLst>
        </pc:graphicFrameChg>
        <pc:graphicFrameChg chg="add mod modGraphic">
          <ac:chgData name="Nguyễn Đạt Tân Dương" userId="c54c20b2-c8a9-4be7-a735-3d208ddf1574" providerId="ADAL" clId="{75D1BCFE-DF11-458E-A3DE-6185789BD8BA}" dt="2021-08-15T12:16:40.818" v="530" actId="2161"/>
          <ac:graphicFrameMkLst>
            <pc:docMk/>
            <pc:sldMk cId="1877540535" sldId="260"/>
            <ac:graphicFrameMk id="15" creationId="{732A7FA7-283A-4F75-B4FD-9AF5B4FB516D}"/>
          </ac:graphicFrameMkLst>
        </pc:graphicFrameChg>
        <pc:picChg chg="add mod">
          <ac:chgData name="Nguyễn Đạt Tân Dương" userId="c54c20b2-c8a9-4be7-a735-3d208ddf1574" providerId="ADAL" clId="{75D1BCFE-DF11-458E-A3DE-6185789BD8BA}" dt="2021-08-16T08:04:14.637" v="5559" actId="1076"/>
          <ac:picMkLst>
            <pc:docMk/>
            <pc:sldMk cId="1877540535" sldId="260"/>
            <ac:picMk id="3" creationId="{C07D3C96-18A1-45C3-A2C8-C0D6709D53C9}"/>
          </ac:picMkLst>
        </pc:picChg>
        <pc:picChg chg="add mod ord">
          <ac:chgData name="Nguyễn Đạt Tân Dương" userId="c54c20b2-c8a9-4be7-a735-3d208ddf1574" providerId="ADAL" clId="{75D1BCFE-DF11-458E-A3DE-6185789BD8BA}" dt="2021-08-15T11:59:22.388" v="5" actId="1076"/>
          <ac:picMkLst>
            <pc:docMk/>
            <pc:sldMk cId="1877540535" sldId="260"/>
            <ac:picMk id="8" creationId="{0B875844-219B-448F-B9A5-81E37798FA7B}"/>
          </ac:picMkLst>
        </pc:picChg>
        <pc:picChg chg="add del mod">
          <ac:chgData name="Nguyễn Đạt Tân Dương" userId="c54c20b2-c8a9-4be7-a735-3d208ddf1574" providerId="ADAL" clId="{75D1BCFE-DF11-458E-A3DE-6185789BD8BA}" dt="2021-08-15T11:58:03.110" v="2" actId="478"/>
          <ac:picMkLst>
            <pc:docMk/>
            <pc:sldMk cId="1877540535" sldId="260"/>
            <ac:picMk id="11" creationId="{8119A6E2-5365-4AAD-A8FE-D26B982F9EE5}"/>
          </ac:picMkLst>
        </pc:picChg>
        <pc:picChg chg="add del mod">
          <ac:chgData name="Nguyễn Đạt Tân Dương" userId="c54c20b2-c8a9-4be7-a735-3d208ddf1574" providerId="ADAL" clId="{75D1BCFE-DF11-458E-A3DE-6185789BD8BA}" dt="2021-08-15T11:58:53.922" v="4" actId="478"/>
          <ac:picMkLst>
            <pc:docMk/>
            <pc:sldMk cId="1877540535" sldId="260"/>
            <ac:picMk id="13" creationId="{0B34B16B-808B-4267-9826-AE68E618D215}"/>
          </ac:picMkLst>
        </pc:picChg>
      </pc:sldChg>
      <pc:sldChg chg="addSp modSp mod modAnim">
        <pc:chgData name="Nguyễn Đạt Tân Dương" userId="c54c20b2-c8a9-4be7-a735-3d208ddf1574" providerId="ADAL" clId="{75D1BCFE-DF11-458E-A3DE-6185789BD8BA}" dt="2021-08-16T08:08:49.197" v="5589"/>
        <pc:sldMkLst>
          <pc:docMk/>
          <pc:sldMk cId="13248060" sldId="261"/>
        </pc:sldMkLst>
        <pc:spChg chg="mod">
          <ac:chgData name="Nguyễn Đạt Tân Dương" userId="c54c20b2-c8a9-4be7-a735-3d208ddf1574" providerId="ADAL" clId="{75D1BCFE-DF11-458E-A3DE-6185789BD8BA}" dt="2021-08-16T04:08:43.920" v="3871" actId="14100"/>
          <ac:spMkLst>
            <pc:docMk/>
            <pc:sldMk cId="13248060" sldId="261"/>
            <ac:spMk id="2" creationId="{4C4A39E1-4CEC-4AC8-B411-97ED99CA814B}"/>
          </ac:spMkLst>
        </pc:spChg>
        <pc:spChg chg="add mod">
          <ac:chgData name="Nguyễn Đạt Tân Dương" userId="c54c20b2-c8a9-4be7-a735-3d208ddf1574" providerId="ADAL" clId="{75D1BCFE-DF11-458E-A3DE-6185789BD8BA}" dt="2021-08-16T03:54:54.834" v="3826" actId="20577"/>
          <ac:spMkLst>
            <pc:docMk/>
            <pc:sldMk cId="13248060" sldId="261"/>
            <ac:spMk id="3" creationId="{7C2A6C14-43AF-4304-8A75-2252F445F405}"/>
          </ac:spMkLst>
        </pc:spChg>
        <pc:spChg chg="mod">
          <ac:chgData name="Nguyễn Đạt Tân Dương" userId="c54c20b2-c8a9-4be7-a735-3d208ddf1574" providerId="ADAL" clId="{75D1BCFE-DF11-458E-A3DE-6185789BD8BA}" dt="2021-08-16T03:55:13.280" v="3833"/>
          <ac:spMkLst>
            <pc:docMk/>
            <pc:sldMk cId="13248060" sldId="261"/>
            <ac:spMk id="9" creationId="{75869A42-A41B-46B2-AA34-B1FDDB5FF4A8}"/>
          </ac:spMkLst>
        </pc:spChg>
        <pc:spChg chg="mod">
          <ac:chgData name="Nguyễn Đạt Tân Dương" userId="c54c20b2-c8a9-4be7-a735-3d208ddf1574" providerId="ADAL" clId="{75D1BCFE-DF11-458E-A3DE-6185789BD8BA}" dt="2021-08-15T12:47:21.080" v="1353" actId="1037"/>
          <ac:spMkLst>
            <pc:docMk/>
            <pc:sldMk cId="13248060" sldId="261"/>
            <ac:spMk id="10" creationId="{EC6B0FEF-7FCA-4BDB-8185-5798D303DE3B}"/>
          </ac:spMkLst>
        </pc:spChg>
        <pc:spChg chg="mod">
          <ac:chgData name="Nguyễn Đạt Tân Dương" userId="c54c20b2-c8a9-4be7-a735-3d208ddf1574" providerId="ADAL" clId="{75D1BCFE-DF11-458E-A3DE-6185789BD8BA}" dt="2021-08-15T12:47:21.080" v="1353" actId="1037"/>
          <ac:spMkLst>
            <pc:docMk/>
            <pc:sldMk cId="13248060" sldId="261"/>
            <ac:spMk id="11" creationId="{E4CCABDE-B01B-4692-977F-A585803E6514}"/>
          </ac:spMkLst>
        </pc:spChg>
        <pc:spChg chg="mod">
          <ac:chgData name="Nguyễn Đạt Tân Dương" userId="c54c20b2-c8a9-4be7-a735-3d208ddf1574" providerId="ADAL" clId="{75D1BCFE-DF11-458E-A3DE-6185789BD8BA}" dt="2021-08-15T12:47:21.080" v="1353" actId="1037"/>
          <ac:spMkLst>
            <pc:docMk/>
            <pc:sldMk cId="13248060" sldId="261"/>
            <ac:spMk id="12" creationId="{F32A1C4A-FDBC-428F-A399-95D5705B8778}"/>
          </ac:spMkLst>
        </pc:spChg>
        <pc:spChg chg="mod">
          <ac:chgData name="Nguyễn Đạt Tân Dương" userId="c54c20b2-c8a9-4be7-a735-3d208ddf1574" providerId="ADAL" clId="{75D1BCFE-DF11-458E-A3DE-6185789BD8BA}" dt="2021-08-15T12:47:21.080" v="1353" actId="1037"/>
          <ac:spMkLst>
            <pc:docMk/>
            <pc:sldMk cId="13248060" sldId="261"/>
            <ac:spMk id="13" creationId="{07E97275-849D-485F-A146-E3E7B0C5577E}"/>
          </ac:spMkLst>
        </pc:spChg>
        <pc:spChg chg="mod">
          <ac:chgData name="Nguyễn Đạt Tân Dương" userId="c54c20b2-c8a9-4be7-a735-3d208ddf1574" providerId="ADAL" clId="{75D1BCFE-DF11-458E-A3DE-6185789BD8BA}" dt="2021-08-15T12:47:21.080" v="1353" actId="1037"/>
          <ac:spMkLst>
            <pc:docMk/>
            <pc:sldMk cId="13248060" sldId="261"/>
            <ac:spMk id="14" creationId="{71FCF995-BA01-4A41-B2D0-423EDDAA5F96}"/>
          </ac:spMkLst>
        </pc:spChg>
        <pc:spChg chg="mod">
          <ac:chgData name="Nguyễn Đạt Tân Dương" userId="c54c20b2-c8a9-4be7-a735-3d208ddf1574" providerId="ADAL" clId="{75D1BCFE-DF11-458E-A3DE-6185789BD8BA}" dt="2021-08-15T12:47:21.080" v="1353" actId="1037"/>
          <ac:spMkLst>
            <pc:docMk/>
            <pc:sldMk cId="13248060" sldId="261"/>
            <ac:spMk id="15" creationId="{DC3415F8-E003-483F-AE0E-A8F8C64134E0}"/>
          </ac:spMkLst>
        </pc:spChg>
        <pc:spChg chg="mod">
          <ac:chgData name="Nguyễn Đạt Tân Dương" userId="c54c20b2-c8a9-4be7-a735-3d208ddf1574" providerId="ADAL" clId="{75D1BCFE-DF11-458E-A3DE-6185789BD8BA}" dt="2021-08-15T12:47:21.080" v="1353" actId="1037"/>
          <ac:spMkLst>
            <pc:docMk/>
            <pc:sldMk cId="13248060" sldId="261"/>
            <ac:spMk id="16" creationId="{CB33BEE9-BFEB-4A30-BD7B-0C357C6566B9}"/>
          </ac:spMkLst>
        </pc:spChg>
        <pc:spChg chg="mod">
          <ac:chgData name="Nguyễn Đạt Tân Dương" userId="c54c20b2-c8a9-4be7-a735-3d208ddf1574" providerId="ADAL" clId="{75D1BCFE-DF11-458E-A3DE-6185789BD8BA}" dt="2021-08-15T12:47:21.080" v="1353" actId="1037"/>
          <ac:spMkLst>
            <pc:docMk/>
            <pc:sldMk cId="13248060" sldId="261"/>
            <ac:spMk id="17" creationId="{32C787B3-A92A-44B8-B3B3-9E8298A65DE4}"/>
          </ac:spMkLst>
        </pc:spChg>
        <pc:spChg chg="mod">
          <ac:chgData name="Nguyễn Đạt Tân Dương" userId="c54c20b2-c8a9-4be7-a735-3d208ddf1574" providerId="ADAL" clId="{75D1BCFE-DF11-458E-A3DE-6185789BD8BA}" dt="2021-08-15T12:47:21.080" v="1353" actId="1037"/>
          <ac:spMkLst>
            <pc:docMk/>
            <pc:sldMk cId="13248060" sldId="261"/>
            <ac:spMk id="18" creationId="{819E1E29-FE3D-41EC-AFFB-235E71CFE8A5}"/>
          </ac:spMkLst>
        </pc:spChg>
        <pc:spChg chg="mod">
          <ac:chgData name="Nguyễn Đạt Tân Dương" userId="c54c20b2-c8a9-4be7-a735-3d208ddf1574" providerId="ADAL" clId="{75D1BCFE-DF11-458E-A3DE-6185789BD8BA}" dt="2021-08-15T12:47:21.080" v="1353" actId="1037"/>
          <ac:spMkLst>
            <pc:docMk/>
            <pc:sldMk cId="13248060" sldId="261"/>
            <ac:spMk id="19" creationId="{64E59A79-2995-4FA0-A168-12D0C6EBE50A}"/>
          </ac:spMkLst>
        </pc:spChg>
        <pc:spChg chg="mod">
          <ac:chgData name="Nguyễn Đạt Tân Dương" userId="c54c20b2-c8a9-4be7-a735-3d208ddf1574" providerId="ADAL" clId="{75D1BCFE-DF11-458E-A3DE-6185789BD8BA}" dt="2021-08-15T12:47:21.080" v="1353" actId="1037"/>
          <ac:spMkLst>
            <pc:docMk/>
            <pc:sldMk cId="13248060" sldId="261"/>
            <ac:spMk id="20" creationId="{7D79EC2B-13CC-4F10-AF06-354EAF67BFF6}"/>
          </ac:spMkLst>
        </pc:spChg>
        <pc:spChg chg="mod">
          <ac:chgData name="Nguyễn Đạt Tân Dương" userId="c54c20b2-c8a9-4be7-a735-3d208ddf1574" providerId="ADAL" clId="{75D1BCFE-DF11-458E-A3DE-6185789BD8BA}" dt="2021-08-15T12:47:21.080" v="1353" actId="1037"/>
          <ac:spMkLst>
            <pc:docMk/>
            <pc:sldMk cId="13248060" sldId="261"/>
            <ac:spMk id="21" creationId="{A2C0CCEE-345A-48E9-95B9-44480CCD32D1}"/>
          </ac:spMkLst>
        </pc:spChg>
        <pc:spChg chg="mod">
          <ac:chgData name="Nguyễn Đạt Tân Dương" userId="c54c20b2-c8a9-4be7-a735-3d208ddf1574" providerId="ADAL" clId="{75D1BCFE-DF11-458E-A3DE-6185789BD8BA}" dt="2021-08-15T12:47:21.080" v="1353" actId="1037"/>
          <ac:spMkLst>
            <pc:docMk/>
            <pc:sldMk cId="13248060" sldId="261"/>
            <ac:spMk id="22" creationId="{0E705E5B-BFDB-4591-8105-B50D0196C858}"/>
          </ac:spMkLst>
        </pc:spChg>
        <pc:spChg chg="mod">
          <ac:chgData name="Nguyễn Đạt Tân Dương" userId="c54c20b2-c8a9-4be7-a735-3d208ddf1574" providerId="ADAL" clId="{75D1BCFE-DF11-458E-A3DE-6185789BD8BA}" dt="2021-08-15T12:47:21.080" v="1353" actId="1037"/>
          <ac:spMkLst>
            <pc:docMk/>
            <pc:sldMk cId="13248060" sldId="261"/>
            <ac:spMk id="23" creationId="{3D1A6DEB-E026-4E9C-AF29-DCC8F33DF044}"/>
          </ac:spMkLst>
        </pc:spChg>
        <pc:spChg chg="mod">
          <ac:chgData name="Nguyễn Đạt Tân Dương" userId="c54c20b2-c8a9-4be7-a735-3d208ddf1574" providerId="ADAL" clId="{75D1BCFE-DF11-458E-A3DE-6185789BD8BA}" dt="2021-08-16T04:15:55.325" v="3939"/>
          <ac:spMkLst>
            <pc:docMk/>
            <pc:sldMk cId="13248060" sldId="261"/>
            <ac:spMk id="24" creationId="{2A84DE89-EDC1-4D60-9E45-197C2F2A24A8}"/>
          </ac:spMkLst>
        </pc:spChg>
        <pc:spChg chg="mod">
          <ac:chgData name="Nguyễn Đạt Tân Dương" userId="c54c20b2-c8a9-4be7-a735-3d208ddf1574" providerId="ADAL" clId="{75D1BCFE-DF11-458E-A3DE-6185789BD8BA}" dt="2021-08-15T12:47:21.080" v="1353" actId="1037"/>
          <ac:spMkLst>
            <pc:docMk/>
            <pc:sldMk cId="13248060" sldId="261"/>
            <ac:spMk id="25" creationId="{C9264594-881B-40AB-AB02-3EE56047E856}"/>
          </ac:spMkLst>
        </pc:spChg>
        <pc:spChg chg="mod">
          <ac:chgData name="Nguyễn Đạt Tân Dương" userId="c54c20b2-c8a9-4be7-a735-3d208ddf1574" providerId="ADAL" clId="{75D1BCFE-DF11-458E-A3DE-6185789BD8BA}" dt="2021-08-15T12:47:21.080" v="1353" actId="1037"/>
          <ac:spMkLst>
            <pc:docMk/>
            <pc:sldMk cId="13248060" sldId="261"/>
            <ac:spMk id="26" creationId="{33745677-890F-467E-983B-F5D800564BB4}"/>
          </ac:spMkLst>
        </pc:spChg>
        <pc:spChg chg="mod">
          <ac:chgData name="Nguyễn Đạt Tân Dương" userId="c54c20b2-c8a9-4be7-a735-3d208ddf1574" providerId="ADAL" clId="{75D1BCFE-DF11-458E-A3DE-6185789BD8BA}" dt="2021-08-15T12:47:21.080" v="1353" actId="1037"/>
          <ac:spMkLst>
            <pc:docMk/>
            <pc:sldMk cId="13248060" sldId="261"/>
            <ac:spMk id="27" creationId="{3036191E-F25C-4B6C-B2D7-B685AD56D7B4}"/>
          </ac:spMkLst>
        </pc:spChg>
        <pc:spChg chg="mod">
          <ac:chgData name="Nguyễn Đạt Tân Dương" userId="c54c20b2-c8a9-4be7-a735-3d208ddf1574" providerId="ADAL" clId="{75D1BCFE-DF11-458E-A3DE-6185789BD8BA}" dt="2021-08-15T12:47:21.080" v="1353" actId="1037"/>
          <ac:spMkLst>
            <pc:docMk/>
            <pc:sldMk cId="13248060" sldId="261"/>
            <ac:spMk id="28" creationId="{EDCB1DD0-CF5E-4806-AAFB-86804FA5D4D3}"/>
          </ac:spMkLst>
        </pc:spChg>
        <pc:picChg chg="mod">
          <ac:chgData name="Nguyễn Đạt Tân Dương" userId="c54c20b2-c8a9-4be7-a735-3d208ddf1574" providerId="ADAL" clId="{75D1BCFE-DF11-458E-A3DE-6185789BD8BA}" dt="2021-08-15T12:47:21.080" v="1353" actId="1037"/>
          <ac:picMkLst>
            <pc:docMk/>
            <pc:sldMk cId="13248060" sldId="261"/>
            <ac:picMk id="8" creationId="{4115F60C-21D3-45A4-BCB2-58BBABB8912F}"/>
          </ac:picMkLst>
        </pc:picChg>
        <pc:picChg chg="add mod">
          <ac:chgData name="Nguyễn Đạt Tân Dương" userId="c54c20b2-c8a9-4be7-a735-3d208ddf1574" providerId="ADAL" clId="{75D1BCFE-DF11-458E-A3DE-6185789BD8BA}" dt="2021-08-16T04:03:38.815" v="3847" actId="1076"/>
          <ac:picMkLst>
            <pc:docMk/>
            <pc:sldMk cId="13248060" sldId="261"/>
            <ac:picMk id="29" creationId="{51EC926D-02E6-40FD-ACCA-8B04FB7FD40E}"/>
          </ac:picMkLst>
        </pc:picChg>
        <pc:picChg chg="add mod">
          <ac:chgData name="Nguyễn Đạt Tân Dương" userId="c54c20b2-c8a9-4be7-a735-3d208ddf1574" providerId="ADAL" clId="{75D1BCFE-DF11-458E-A3DE-6185789BD8BA}" dt="2021-08-16T08:04:35.074" v="5561" actId="1076"/>
          <ac:picMkLst>
            <pc:docMk/>
            <pc:sldMk cId="13248060" sldId="261"/>
            <ac:picMk id="30" creationId="{3EF24581-1C72-4C4A-96AD-AEA5C9A696C7}"/>
          </ac:picMkLst>
        </pc:picChg>
      </pc:sldChg>
      <pc:sldChg chg="addSp modSp mod modAnim">
        <pc:chgData name="Nguyễn Đạt Tân Dương" userId="c54c20b2-c8a9-4be7-a735-3d208ddf1574" providerId="ADAL" clId="{75D1BCFE-DF11-458E-A3DE-6185789BD8BA}" dt="2021-08-16T08:08:40.081" v="5588"/>
        <pc:sldMkLst>
          <pc:docMk/>
          <pc:sldMk cId="1316111025" sldId="262"/>
        </pc:sldMkLst>
        <pc:spChg chg="mod">
          <ac:chgData name="Nguyễn Đạt Tân Dương" userId="c54c20b2-c8a9-4be7-a735-3d208ddf1574" providerId="ADAL" clId="{75D1BCFE-DF11-458E-A3DE-6185789BD8BA}" dt="2021-08-16T08:05:05.974" v="5564" actId="1076"/>
          <ac:spMkLst>
            <pc:docMk/>
            <pc:sldMk cId="1316111025" sldId="262"/>
            <ac:spMk id="2" creationId="{4387E96F-372D-423C-B1AC-2A93C2EB2E6F}"/>
          </ac:spMkLst>
        </pc:spChg>
        <pc:picChg chg="add mod">
          <ac:chgData name="Nguyễn Đạt Tân Dương" userId="c54c20b2-c8a9-4be7-a735-3d208ddf1574" providerId="ADAL" clId="{75D1BCFE-DF11-458E-A3DE-6185789BD8BA}" dt="2021-08-16T08:04:57.617" v="5563" actId="1076"/>
          <ac:picMkLst>
            <pc:docMk/>
            <pc:sldMk cId="1316111025" sldId="262"/>
            <ac:picMk id="3" creationId="{713986AE-BB69-41EA-92EF-DE09A55D016B}"/>
          </ac:picMkLst>
        </pc:picChg>
      </pc:sldChg>
      <pc:sldChg chg="addSp modSp mod modAnim">
        <pc:chgData name="Nguyễn Đạt Tân Dương" userId="c54c20b2-c8a9-4be7-a735-3d208ddf1574" providerId="ADAL" clId="{75D1BCFE-DF11-458E-A3DE-6185789BD8BA}" dt="2021-08-16T08:08:33.215" v="5587"/>
        <pc:sldMkLst>
          <pc:docMk/>
          <pc:sldMk cId="926080661" sldId="263"/>
        </pc:sldMkLst>
        <pc:spChg chg="mod">
          <ac:chgData name="Nguyễn Đạt Tân Dương" userId="c54c20b2-c8a9-4be7-a735-3d208ddf1574" providerId="ADAL" clId="{75D1BCFE-DF11-458E-A3DE-6185789BD8BA}" dt="2021-08-16T04:10:20.602" v="3890" actId="207"/>
          <ac:spMkLst>
            <pc:docMk/>
            <pc:sldMk cId="926080661" sldId="263"/>
            <ac:spMk id="2" creationId="{231360E7-222B-4FF0-BAAF-54B193BBCF79}"/>
          </ac:spMkLst>
        </pc:spChg>
        <pc:picChg chg="add mod">
          <ac:chgData name="Nguyễn Đạt Tân Dương" userId="c54c20b2-c8a9-4be7-a735-3d208ddf1574" providerId="ADAL" clId="{75D1BCFE-DF11-458E-A3DE-6185789BD8BA}" dt="2021-08-16T08:05:23.632" v="5566" actId="1076"/>
          <ac:picMkLst>
            <pc:docMk/>
            <pc:sldMk cId="926080661" sldId="263"/>
            <ac:picMk id="3" creationId="{A60E0ED9-2076-4F31-92F1-5A50FA6A6D54}"/>
          </ac:picMkLst>
        </pc:picChg>
        <pc:cxnChg chg="mod">
          <ac:chgData name="Nguyễn Đạt Tân Dương" userId="c54c20b2-c8a9-4be7-a735-3d208ddf1574" providerId="ADAL" clId="{75D1BCFE-DF11-458E-A3DE-6185789BD8BA}" dt="2021-08-16T04:00:00.251" v="3840" actId="1036"/>
          <ac:cxnSpMkLst>
            <pc:docMk/>
            <pc:sldMk cId="926080661" sldId="263"/>
            <ac:cxnSpMk id="102" creationId="{AB4B295C-2D5E-4803-80B7-8D2838612556}"/>
          </ac:cxnSpMkLst>
        </pc:cxnChg>
        <pc:cxnChg chg="mod">
          <ac:chgData name="Nguyễn Đạt Tân Dương" userId="c54c20b2-c8a9-4be7-a735-3d208ddf1574" providerId="ADAL" clId="{75D1BCFE-DF11-458E-A3DE-6185789BD8BA}" dt="2021-08-16T04:00:48.968" v="3844" actId="1036"/>
          <ac:cxnSpMkLst>
            <pc:docMk/>
            <pc:sldMk cId="926080661" sldId="263"/>
            <ac:cxnSpMk id="103" creationId="{B2AD4D6B-EDA5-4DD4-9A82-F940DE90DC05}"/>
          </ac:cxnSpMkLst>
        </pc:cxnChg>
        <pc:cxnChg chg="mod">
          <ac:chgData name="Nguyễn Đạt Tân Dương" userId="c54c20b2-c8a9-4be7-a735-3d208ddf1574" providerId="ADAL" clId="{75D1BCFE-DF11-458E-A3DE-6185789BD8BA}" dt="2021-08-16T03:59:48.861" v="3839" actId="1036"/>
          <ac:cxnSpMkLst>
            <pc:docMk/>
            <pc:sldMk cId="926080661" sldId="263"/>
            <ac:cxnSpMk id="104" creationId="{81A73DDF-AED3-4449-A4FD-FA0863E2D552}"/>
          </ac:cxnSpMkLst>
        </pc:cxnChg>
        <pc:cxnChg chg="mod">
          <ac:chgData name="Nguyễn Đạt Tân Dương" userId="c54c20b2-c8a9-4be7-a735-3d208ddf1574" providerId="ADAL" clId="{75D1BCFE-DF11-458E-A3DE-6185789BD8BA}" dt="2021-08-16T04:01:44.067" v="3846" actId="1037"/>
          <ac:cxnSpMkLst>
            <pc:docMk/>
            <pc:sldMk cId="926080661" sldId="263"/>
            <ac:cxnSpMk id="108" creationId="{7228FA92-AB6B-4E06-B52B-7D6F1BFFAA43}"/>
          </ac:cxnSpMkLst>
        </pc:cxnChg>
        <pc:cxnChg chg="mod">
          <ac:chgData name="Nguyễn Đạt Tân Dương" userId="c54c20b2-c8a9-4be7-a735-3d208ddf1574" providerId="ADAL" clId="{75D1BCFE-DF11-458E-A3DE-6185789BD8BA}" dt="2021-08-16T03:59:21.283" v="3838" actId="1036"/>
          <ac:cxnSpMkLst>
            <pc:docMk/>
            <pc:sldMk cId="926080661" sldId="263"/>
            <ac:cxnSpMk id="111" creationId="{4E23D88C-8991-4B72-97D2-11EC216F2FF1}"/>
          </ac:cxnSpMkLst>
        </pc:cxnChg>
        <pc:cxnChg chg="mod">
          <ac:chgData name="Nguyễn Đạt Tân Dương" userId="c54c20b2-c8a9-4be7-a735-3d208ddf1574" providerId="ADAL" clId="{75D1BCFE-DF11-458E-A3DE-6185789BD8BA}" dt="2021-08-16T04:00:32.541" v="3843" actId="1038"/>
          <ac:cxnSpMkLst>
            <pc:docMk/>
            <pc:sldMk cId="926080661" sldId="263"/>
            <ac:cxnSpMk id="122" creationId="{59F0A32E-C8DC-4AE3-9AE7-B1881E9F146B}"/>
          </ac:cxnSpMkLst>
        </pc:cxnChg>
        <pc:cxnChg chg="mod">
          <ac:chgData name="Nguyễn Đạt Tân Dương" userId="c54c20b2-c8a9-4be7-a735-3d208ddf1574" providerId="ADAL" clId="{75D1BCFE-DF11-458E-A3DE-6185789BD8BA}" dt="2021-08-16T04:01:01.622" v="3845" actId="1038"/>
          <ac:cxnSpMkLst>
            <pc:docMk/>
            <pc:sldMk cId="926080661" sldId="263"/>
            <ac:cxnSpMk id="128" creationId="{3AC193F3-FA95-4B05-B933-FA49D1ABF0CA}"/>
          </ac:cxnSpMkLst>
        </pc:cxnChg>
        <pc:cxnChg chg="mod">
          <ac:chgData name="Nguyễn Đạt Tân Dương" userId="c54c20b2-c8a9-4be7-a735-3d208ddf1574" providerId="ADAL" clId="{75D1BCFE-DF11-458E-A3DE-6185789BD8BA}" dt="2021-08-16T04:00:16.065" v="3842" actId="1037"/>
          <ac:cxnSpMkLst>
            <pc:docMk/>
            <pc:sldMk cId="926080661" sldId="263"/>
            <ac:cxnSpMk id="129" creationId="{804571F0-8D47-4AE7-BF58-F0DDA7FFEF90}"/>
          </ac:cxnSpMkLst>
        </pc:cxnChg>
        <pc:cxnChg chg="mod">
          <ac:chgData name="Nguyễn Đạt Tân Dương" userId="c54c20b2-c8a9-4be7-a735-3d208ddf1574" providerId="ADAL" clId="{75D1BCFE-DF11-458E-A3DE-6185789BD8BA}" dt="2021-08-16T03:59:05.572" v="3836" actId="1037"/>
          <ac:cxnSpMkLst>
            <pc:docMk/>
            <pc:sldMk cId="926080661" sldId="263"/>
            <ac:cxnSpMk id="131" creationId="{06F79420-BC1C-44A6-9B3A-2F6ADBCE5B46}"/>
          </ac:cxnSpMkLst>
        </pc:cxnChg>
        <pc:cxnChg chg="mod">
          <ac:chgData name="Nguyễn Đạt Tân Dương" userId="c54c20b2-c8a9-4be7-a735-3d208ddf1574" providerId="ADAL" clId="{75D1BCFE-DF11-458E-A3DE-6185789BD8BA}" dt="2021-08-16T04:00:07.566" v="3841" actId="1037"/>
          <ac:cxnSpMkLst>
            <pc:docMk/>
            <pc:sldMk cId="926080661" sldId="263"/>
            <ac:cxnSpMk id="132" creationId="{4C6F0C87-E732-47C5-97C9-F737CEBF074F}"/>
          </ac:cxnSpMkLst>
        </pc:cxnChg>
      </pc:sldChg>
      <pc:sldChg chg="addSp delSp modSp mod modAnim">
        <pc:chgData name="Nguyễn Đạt Tân Dương" userId="c54c20b2-c8a9-4be7-a735-3d208ddf1574" providerId="ADAL" clId="{75D1BCFE-DF11-458E-A3DE-6185789BD8BA}" dt="2021-08-16T08:08:25.241" v="5586"/>
        <pc:sldMkLst>
          <pc:docMk/>
          <pc:sldMk cId="2265796712" sldId="264"/>
        </pc:sldMkLst>
        <pc:spChg chg="mod">
          <ac:chgData name="Nguyễn Đạt Tân Dương" userId="c54c20b2-c8a9-4be7-a735-3d208ddf1574" providerId="ADAL" clId="{75D1BCFE-DF11-458E-A3DE-6185789BD8BA}" dt="2021-08-15T13:02:53.446" v="1959" actId="1037"/>
          <ac:spMkLst>
            <pc:docMk/>
            <pc:sldMk cId="2265796712" sldId="264"/>
            <ac:spMk id="2" creationId="{9F2DA954-B1D3-466F-A76A-C7A4411FBBAC}"/>
          </ac:spMkLst>
        </pc:spChg>
        <pc:spChg chg="del">
          <ac:chgData name="Nguyễn Đạt Tân Dương" userId="c54c20b2-c8a9-4be7-a735-3d208ddf1574" providerId="ADAL" clId="{75D1BCFE-DF11-458E-A3DE-6185789BD8BA}" dt="2021-08-15T12:20:06.916" v="563" actId="931"/>
          <ac:spMkLst>
            <pc:docMk/>
            <pc:sldMk cId="2265796712" sldId="264"/>
            <ac:spMk id="3" creationId="{A5965F93-D912-489C-8A51-1042FA70305C}"/>
          </ac:spMkLst>
        </pc:spChg>
        <pc:spChg chg="mod">
          <ac:chgData name="Nguyễn Đạt Tân Dương" userId="c54c20b2-c8a9-4be7-a735-3d208ddf1574" providerId="ADAL" clId="{75D1BCFE-DF11-458E-A3DE-6185789BD8BA}" dt="2021-08-15T12:37:56.160" v="1237" actId="1035"/>
          <ac:spMkLst>
            <pc:docMk/>
            <pc:sldMk cId="2265796712" sldId="264"/>
            <ac:spMk id="4" creationId="{B4848CD7-BC95-4556-8186-1B84CDCA1A43}"/>
          </ac:spMkLst>
        </pc:spChg>
        <pc:spChg chg="mod">
          <ac:chgData name="Nguyễn Đạt Tân Dương" userId="c54c20b2-c8a9-4be7-a735-3d208ddf1574" providerId="ADAL" clId="{75D1BCFE-DF11-458E-A3DE-6185789BD8BA}" dt="2021-08-15T13:01:13.367" v="1936" actId="1076"/>
          <ac:spMkLst>
            <pc:docMk/>
            <pc:sldMk cId="2265796712" sldId="264"/>
            <ac:spMk id="8" creationId="{CD0A0B86-7207-4777-A22A-E68A538B468A}"/>
          </ac:spMkLst>
        </pc:spChg>
        <pc:spChg chg="add del mod">
          <ac:chgData name="Nguyễn Đạt Tân Dương" userId="c54c20b2-c8a9-4be7-a735-3d208ddf1574" providerId="ADAL" clId="{75D1BCFE-DF11-458E-A3DE-6185789BD8BA}" dt="2021-08-15T12:30:27.541" v="868" actId="478"/>
          <ac:spMkLst>
            <pc:docMk/>
            <pc:sldMk cId="2265796712" sldId="264"/>
            <ac:spMk id="10" creationId="{2B641F71-F65A-41BB-A5AD-5CD02E3D3E17}"/>
          </ac:spMkLst>
        </pc:spChg>
        <pc:spChg chg="add del mod">
          <ac:chgData name="Nguyễn Đạt Tân Dương" userId="c54c20b2-c8a9-4be7-a735-3d208ddf1574" providerId="ADAL" clId="{75D1BCFE-DF11-458E-A3DE-6185789BD8BA}" dt="2021-08-15T12:23:08.051" v="595"/>
          <ac:spMkLst>
            <pc:docMk/>
            <pc:sldMk cId="2265796712" sldId="264"/>
            <ac:spMk id="11" creationId="{9F6497D0-890B-4715-AE6A-2E5640DA66E2}"/>
          </ac:spMkLst>
        </pc:spChg>
        <pc:spChg chg="add mod">
          <ac:chgData name="Nguyễn Đạt Tân Dương" userId="c54c20b2-c8a9-4be7-a735-3d208ddf1574" providerId="ADAL" clId="{75D1BCFE-DF11-458E-A3DE-6185789BD8BA}" dt="2021-08-15T12:43:17.335" v="1318" actId="1036"/>
          <ac:spMkLst>
            <pc:docMk/>
            <pc:sldMk cId="2265796712" sldId="264"/>
            <ac:spMk id="12" creationId="{A8B09151-5ED7-49C4-9135-3073761B8E63}"/>
          </ac:spMkLst>
        </pc:spChg>
        <pc:spChg chg="add mod">
          <ac:chgData name="Nguyễn Đạt Tân Dương" userId="c54c20b2-c8a9-4be7-a735-3d208ddf1574" providerId="ADAL" clId="{75D1BCFE-DF11-458E-A3DE-6185789BD8BA}" dt="2021-08-16T07:29:39.705" v="5527" actId="20577"/>
          <ac:spMkLst>
            <pc:docMk/>
            <pc:sldMk cId="2265796712" sldId="264"/>
            <ac:spMk id="15" creationId="{FB297F99-9E87-4789-B987-205336C73C80}"/>
          </ac:spMkLst>
        </pc:spChg>
        <pc:spChg chg="add mod">
          <ac:chgData name="Nguyễn Đạt Tân Dương" userId="c54c20b2-c8a9-4be7-a735-3d208ddf1574" providerId="ADAL" clId="{75D1BCFE-DF11-458E-A3DE-6185789BD8BA}" dt="2021-08-15T13:03:16.023" v="1962" actId="1076"/>
          <ac:spMkLst>
            <pc:docMk/>
            <pc:sldMk cId="2265796712" sldId="264"/>
            <ac:spMk id="19" creationId="{E6BF7A09-285C-499E-BA44-E7C5C7FBEF43}"/>
          </ac:spMkLst>
        </pc:spChg>
        <pc:spChg chg="add mod">
          <ac:chgData name="Nguyễn Đạt Tân Dương" userId="c54c20b2-c8a9-4be7-a735-3d208ddf1574" providerId="ADAL" clId="{75D1BCFE-DF11-458E-A3DE-6185789BD8BA}" dt="2021-08-15T12:41:53.736" v="1297" actId="1076"/>
          <ac:spMkLst>
            <pc:docMk/>
            <pc:sldMk cId="2265796712" sldId="264"/>
            <ac:spMk id="20" creationId="{60EA8D8A-A7DA-45F1-9664-8A52B730D10C}"/>
          </ac:spMkLst>
        </pc:spChg>
        <pc:spChg chg="add mod">
          <ac:chgData name="Nguyễn Đạt Tân Dương" userId="c54c20b2-c8a9-4be7-a735-3d208ddf1574" providerId="ADAL" clId="{75D1BCFE-DF11-458E-A3DE-6185789BD8BA}" dt="2021-08-15T12:41:47.784" v="1296" actId="1076"/>
          <ac:spMkLst>
            <pc:docMk/>
            <pc:sldMk cId="2265796712" sldId="264"/>
            <ac:spMk id="21" creationId="{580DD14A-951B-4940-AC17-34C10153B5D6}"/>
          </ac:spMkLst>
        </pc:spChg>
        <pc:spChg chg="add del mod">
          <ac:chgData name="Nguyễn Đạt Tân Dương" userId="c54c20b2-c8a9-4be7-a735-3d208ddf1574" providerId="ADAL" clId="{75D1BCFE-DF11-458E-A3DE-6185789BD8BA}" dt="2021-08-15T12:41:43.210" v="1295" actId="478"/>
          <ac:spMkLst>
            <pc:docMk/>
            <pc:sldMk cId="2265796712" sldId="264"/>
            <ac:spMk id="22" creationId="{B4705511-6E46-4924-84DB-D020C2CAD5F7}"/>
          </ac:spMkLst>
        </pc:spChg>
        <pc:spChg chg="add mod">
          <ac:chgData name="Nguyễn Đạt Tân Dương" userId="c54c20b2-c8a9-4be7-a735-3d208ddf1574" providerId="ADAL" clId="{75D1BCFE-DF11-458E-A3DE-6185789BD8BA}" dt="2021-08-15T13:17:02.769" v="2065" actId="1038"/>
          <ac:spMkLst>
            <pc:docMk/>
            <pc:sldMk cId="2265796712" sldId="264"/>
            <ac:spMk id="23" creationId="{6D471309-4903-4134-8CFC-898A57BE5C3B}"/>
          </ac:spMkLst>
        </pc:spChg>
        <pc:spChg chg="add mod">
          <ac:chgData name="Nguyễn Đạt Tân Dương" userId="c54c20b2-c8a9-4be7-a735-3d208ddf1574" providerId="ADAL" clId="{75D1BCFE-DF11-458E-A3DE-6185789BD8BA}" dt="2021-08-15T13:16:50.533" v="2062" actId="1037"/>
          <ac:spMkLst>
            <pc:docMk/>
            <pc:sldMk cId="2265796712" sldId="264"/>
            <ac:spMk id="24" creationId="{DF294ECA-0E84-4809-9E90-2D2BF78F0A80}"/>
          </ac:spMkLst>
        </pc:spChg>
        <pc:spChg chg="add mod">
          <ac:chgData name="Nguyễn Đạt Tân Dương" userId="c54c20b2-c8a9-4be7-a735-3d208ddf1574" providerId="ADAL" clId="{75D1BCFE-DF11-458E-A3DE-6185789BD8BA}" dt="2021-08-15T12:40:29.056" v="1286" actId="1076"/>
          <ac:spMkLst>
            <pc:docMk/>
            <pc:sldMk cId="2265796712" sldId="264"/>
            <ac:spMk id="25" creationId="{5D124EE8-FC07-4643-993A-7974BA2C6BE8}"/>
          </ac:spMkLst>
        </pc:spChg>
        <pc:spChg chg="add mod">
          <ac:chgData name="Nguyễn Đạt Tân Dương" userId="c54c20b2-c8a9-4be7-a735-3d208ddf1574" providerId="ADAL" clId="{75D1BCFE-DF11-458E-A3DE-6185789BD8BA}" dt="2021-08-15T12:40:24.588" v="1285" actId="1076"/>
          <ac:spMkLst>
            <pc:docMk/>
            <pc:sldMk cId="2265796712" sldId="264"/>
            <ac:spMk id="26" creationId="{7A2E2FB0-5657-43EF-922B-B38663C83525}"/>
          </ac:spMkLst>
        </pc:spChg>
        <pc:spChg chg="add mod">
          <ac:chgData name="Nguyễn Đạt Tân Dương" userId="c54c20b2-c8a9-4be7-a735-3d208ddf1574" providerId="ADAL" clId="{75D1BCFE-DF11-458E-A3DE-6185789BD8BA}" dt="2021-08-15T12:40:19.980" v="1284" actId="1076"/>
          <ac:spMkLst>
            <pc:docMk/>
            <pc:sldMk cId="2265796712" sldId="264"/>
            <ac:spMk id="27" creationId="{EFEAD7A5-5AE9-4DF7-A85F-54F140139FF1}"/>
          </ac:spMkLst>
        </pc:spChg>
        <pc:spChg chg="add mod">
          <ac:chgData name="Nguyễn Đạt Tân Dương" userId="c54c20b2-c8a9-4be7-a735-3d208ddf1574" providerId="ADAL" clId="{75D1BCFE-DF11-458E-A3DE-6185789BD8BA}" dt="2021-08-15T12:40:16.408" v="1283" actId="1076"/>
          <ac:spMkLst>
            <pc:docMk/>
            <pc:sldMk cId="2265796712" sldId="264"/>
            <ac:spMk id="28" creationId="{66D8F8D4-AB59-4A38-9088-E6EAC935C4DC}"/>
          </ac:spMkLst>
        </pc:spChg>
        <pc:spChg chg="add mod">
          <ac:chgData name="Nguyễn Đạt Tân Dương" userId="c54c20b2-c8a9-4be7-a735-3d208ddf1574" providerId="ADAL" clId="{75D1BCFE-DF11-458E-A3DE-6185789BD8BA}" dt="2021-08-15T13:16:43.262" v="2058" actId="1036"/>
          <ac:spMkLst>
            <pc:docMk/>
            <pc:sldMk cId="2265796712" sldId="264"/>
            <ac:spMk id="29" creationId="{E0E1E414-EF36-4347-987E-91B202DED2CB}"/>
          </ac:spMkLst>
        </pc:spChg>
        <pc:spChg chg="add mod">
          <ac:chgData name="Nguyễn Đạt Tân Dương" userId="c54c20b2-c8a9-4be7-a735-3d208ddf1574" providerId="ADAL" clId="{75D1BCFE-DF11-458E-A3DE-6185789BD8BA}" dt="2021-08-15T12:40:02.244" v="1281" actId="1076"/>
          <ac:spMkLst>
            <pc:docMk/>
            <pc:sldMk cId="2265796712" sldId="264"/>
            <ac:spMk id="30" creationId="{073AA65C-3DB0-44F5-A51F-E3B3F4A4D346}"/>
          </ac:spMkLst>
        </pc:spChg>
        <pc:spChg chg="add mod">
          <ac:chgData name="Nguyễn Đạt Tân Dương" userId="c54c20b2-c8a9-4be7-a735-3d208ddf1574" providerId="ADAL" clId="{75D1BCFE-DF11-458E-A3DE-6185789BD8BA}" dt="2021-08-15T13:16:57.982" v="2064" actId="1038"/>
          <ac:spMkLst>
            <pc:docMk/>
            <pc:sldMk cId="2265796712" sldId="264"/>
            <ac:spMk id="31" creationId="{DD14F560-36B0-4105-B603-041E8B7AA057}"/>
          </ac:spMkLst>
        </pc:spChg>
        <pc:spChg chg="add mod">
          <ac:chgData name="Nguyễn Đạt Tân Dương" userId="c54c20b2-c8a9-4be7-a735-3d208ddf1574" providerId="ADAL" clId="{75D1BCFE-DF11-458E-A3DE-6185789BD8BA}" dt="2021-08-15T12:39:50.436" v="1279" actId="1076"/>
          <ac:spMkLst>
            <pc:docMk/>
            <pc:sldMk cId="2265796712" sldId="264"/>
            <ac:spMk id="32" creationId="{BDAAF07D-B8FB-4605-B3E2-C79676FD8EFF}"/>
          </ac:spMkLst>
        </pc:spChg>
        <pc:spChg chg="add mod">
          <ac:chgData name="Nguyễn Đạt Tân Dương" userId="c54c20b2-c8a9-4be7-a735-3d208ddf1574" providerId="ADAL" clId="{75D1BCFE-DF11-458E-A3DE-6185789BD8BA}" dt="2021-08-15T12:39:43.040" v="1278" actId="1076"/>
          <ac:spMkLst>
            <pc:docMk/>
            <pc:sldMk cId="2265796712" sldId="264"/>
            <ac:spMk id="33" creationId="{90AF5B68-8320-456B-AA9E-2384030C9C19}"/>
          </ac:spMkLst>
        </pc:spChg>
        <pc:spChg chg="add mod">
          <ac:chgData name="Nguyễn Đạt Tân Dương" userId="c54c20b2-c8a9-4be7-a735-3d208ddf1574" providerId="ADAL" clId="{75D1BCFE-DF11-458E-A3DE-6185789BD8BA}" dt="2021-08-15T13:17:28.682" v="2069" actId="1035"/>
          <ac:spMkLst>
            <pc:docMk/>
            <pc:sldMk cId="2265796712" sldId="264"/>
            <ac:spMk id="34" creationId="{CE4ABB41-C2C0-45DC-88CB-C7F0445986D0}"/>
          </ac:spMkLst>
        </pc:spChg>
        <pc:spChg chg="add mod">
          <ac:chgData name="Nguyễn Đạt Tân Dương" userId="c54c20b2-c8a9-4be7-a735-3d208ddf1574" providerId="ADAL" clId="{75D1BCFE-DF11-458E-A3DE-6185789BD8BA}" dt="2021-08-15T12:39:26.300" v="1276" actId="1076"/>
          <ac:spMkLst>
            <pc:docMk/>
            <pc:sldMk cId="2265796712" sldId="264"/>
            <ac:spMk id="35" creationId="{0CB6CDFD-E0D8-4104-896F-11BF864BFBAE}"/>
          </ac:spMkLst>
        </pc:spChg>
        <pc:spChg chg="add mod">
          <ac:chgData name="Nguyễn Đạt Tân Dương" userId="c54c20b2-c8a9-4be7-a735-3d208ddf1574" providerId="ADAL" clId="{75D1BCFE-DF11-458E-A3DE-6185789BD8BA}" dt="2021-08-15T12:39:18.032" v="1275" actId="1076"/>
          <ac:spMkLst>
            <pc:docMk/>
            <pc:sldMk cId="2265796712" sldId="264"/>
            <ac:spMk id="36" creationId="{FFA1185C-682D-40A4-8A6F-43BEBE038120}"/>
          </ac:spMkLst>
        </pc:spChg>
        <pc:spChg chg="add mod">
          <ac:chgData name="Nguyễn Đạt Tân Dương" userId="c54c20b2-c8a9-4be7-a735-3d208ddf1574" providerId="ADAL" clId="{75D1BCFE-DF11-458E-A3DE-6185789BD8BA}" dt="2021-08-15T12:39:10.076" v="1274" actId="1076"/>
          <ac:spMkLst>
            <pc:docMk/>
            <pc:sldMk cId="2265796712" sldId="264"/>
            <ac:spMk id="37" creationId="{1DEF3690-1B43-4455-BD48-D93C7CEC1D1E}"/>
          </ac:spMkLst>
        </pc:spChg>
        <pc:spChg chg="add mod">
          <ac:chgData name="Nguyễn Đạt Tân Dương" userId="c54c20b2-c8a9-4be7-a735-3d208ddf1574" providerId="ADAL" clId="{75D1BCFE-DF11-458E-A3DE-6185789BD8BA}" dt="2021-08-15T13:17:09.432" v="2067" actId="1038"/>
          <ac:spMkLst>
            <pc:docMk/>
            <pc:sldMk cId="2265796712" sldId="264"/>
            <ac:spMk id="38" creationId="{F6D478D7-981A-4CED-80E6-EDE92408955D}"/>
          </ac:spMkLst>
        </pc:spChg>
        <pc:spChg chg="add mod">
          <ac:chgData name="Nguyễn Đạt Tân Dương" userId="c54c20b2-c8a9-4be7-a735-3d208ddf1574" providerId="ADAL" clId="{75D1BCFE-DF11-458E-A3DE-6185789BD8BA}" dt="2021-08-15T12:38:54.617" v="1272" actId="1076"/>
          <ac:spMkLst>
            <pc:docMk/>
            <pc:sldMk cId="2265796712" sldId="264"/>
            <ac:spMk id="39" creationId="{A0C26D7C-6A9E-4E1F-8845-F2BEE8DBFEAA}"/>
          </ac:spMkLst>
        </pc:spChg>
        <pc:spChg chg="add mod">
          <ac:chgData name="Nguyễn Đạt Tân Dương" userId="c54c20b2-c8a9-4be7-a735-3d208ddf1574" providerId="ADAL" clId="{75D1BCFE-DF11-458E-A3DE-6185789BD8BA}" dt="2021-08-15T12:38:45.478" v="1271" actId="1076"/>
          <ac:spMkLst>
            <pc:docMk/>
            <pc:sldMk cId="2265796712" sldId="264"/>
            <ac:spMk id="40" creationId="{75D41C65-578C-4D68-9CC3-0B8F03BBC2D5}"/>
          </ac:spMkLst>
        </pc:spChg>
        <pc:spChg chg="add mod">
          <ac:chgData name="Nguyễn Đạt Tân Dương" userId="c54c20b2-c8a9-4be7-a735-3d208ddf1574" providerId="ADAL" clId="{75D1BCFE-DF11-458E-A3DE-6185789BD8BA}" dt="2021-08-15T12:58:24.861" v="1707" actId="1076"/>
          <ac:spMkLst>
            <pc:docMk/>
            <pc:sldMk cId="2265796712" sldId="264"/>
            <ac:spMk id="41" creationId="{952A5EC3-773C-4293-8F85-810303820046}"/>
          </ac:spMkLst>
        </pc:spChg>
        <pc:spChg chg="add mod">
          <ac:chgData name="Nguyễn Đạt Tân Dương" userId="c54c20b2-c8a9-4be7-a735-3d208ddf1574" providerId="ADAL" clId="{75D1BCFE-DF11-458E-A3DE-6185789BD8BA}" dt="2021-08-15T12:58:12.396" v="1703" actId="1035"/>
          <ac:spMkLst>
            <pc:docMk/>
            <pc:sldMk cId="2265796712" sldId="264"/>
            <ac:spMk id="42" creationId="{D9B6BC8A-C55F-47A9-8D58-1D26EEE9F3AE}"/>
          </ac:spMkLst>
        </pc:spChg>
        <pc:spChg chg="add mod">
          <ac:chgData name="Nguyễn Đạt Tân Dương" userId="c54c20b2-c8a9-4be7-a735-3d208ddf1574" providerId="ADAL" clId="{75D1BCFE-DF11-458E-A3DE-6185789BD8BA}" dt="2021-08-15T12:58:18.272" v="1706" actId="1035"/>
          <ac:spMkLst>
            <pc:docMk/>
            <pc:sldMk cId="2265796712" sldId="264"/>
            <ac:spMk id="43" creationId="{A17C0B2B-C83A-46AF-A411-574122550541}"/>
          </ac:spMkLst>
        </pc:spChg>
        <pc:spChg chg="add mod">
          <ac:chgData name="Nguyễn Đạt Tân Dương" userId="c54c20b2-c8a9-4be7-a735-3d208ddf1574" providerId="ADAL" clId="{75D1BCFE-DF11-458E-A3DE-6185789BD8BA}" dt="2021-08-15T12:58:16.361" v="1705" actId="1035"/>
          <ac:spMkLst>
            <pc:docMk/>
            <pc:sldMk cId="2265796712" sldId="264"/>
            <ac:spMk id="44" creationId="{A25C4F7D-44A1-4C39-8116-150531B77822}"/>
          </ac:spMkLst>
        </pc:spChg>
        <pc:spChg chg="add mod">
          <ac:chgData name="Nguyễn Đạt Tân Dương" userId="c54c20b2-c8a9-4be7-a735-3d208ddf1574" providerId="ADAL" clId="{75D1BCFE-DF11-458E-A3DE-6185789BD8BA}" dt="2021-08-15T12:57:49.337" v="1694" actId="1076"/>
          <ac:spMkLst>
            <pc:docMk/>
            <pc:sldMk cId="2265796712" sldId="264"/>
            <ac:spMk id="45" creationId="{F504CE98-9082-4A5D-9EEF-8092B8453BC0}"/>
          </ac:spMkLst>
        </pc:spChg>
        <pc:spChg chg="add mod">
          <ac:chgData name="Nguyễn Đạt Tân Dương" userId="c54c20b2-c8a9-4be7-a735-3d208ddf1574" providerId="ADAL" clId="{75D1BCFE-DF11-458E-A3DE-6185789BD8BA}" dt="2021-08-15T13:16:30.749" v="2055" actId="1038"/>
          <ac:spMkLst>
            <pc:docMk/>
            <pc:sldMk cId="2265796712" sldId="264"/>
            <ac:spMk id="46" creationId="{C8738A76-655D-41D3-BAC3-648475D06C75}"/>
          </ac:spMkLst>
        </pc:spChg>
        <pc:graphicFrameChg chg="add mod modGraphic">
          <ac:chgData name="Nguyễn Đạt Tân Dương" userId="c54c20b2-c8a9-4be7-a735-3d208ddf1574" providerId="ADAL" clId="{75D1BCFE-DF11-458E-A3DE-6185789BD8BA}" dt="2021-08-15T12:57:18.367" v="1688"/>
          <ac:graphicFrameMkLst>
            <pc:docMk/>
            <pc:sldMk cId="2265796712" sldId="264"/>
            <ac:graphicFrameMk id="18" creationId="{CC4BB862-3D0D-413F-B2B7-3121510E2D8E}"/>
          </ac:graphicFrameMkLst>
        </pc:graphicFrameChg>
        <pc:picChg chg="add mod">
          <ac:chgData name="Nguyễn Đạt Tân Dương" userId="c54c20b2-c8a9-4be7-a735-3d208ddf1574" providerId="ADAL" clId="{75D1BCFE-DF11-458E-A3DE-6185789BD8BA}" dt="2021-08-16T08:05:42.004" v="5568" actId="1076"/>
          <ac:picMkLst>
            <pc:docMk/>
            <pc:sldMk cId="2265796712" sldId="264"/>
            <ac:picMk id="3" creationId="{D05C69EC-B7E8-4CC1-B885-A3BFF835D9CA}"/>
          </ac:picMkLst>
        </pc:picChg>
        <pc:picChg chg="add mod ord modCrop">
          <ac:chgData name="Nguyễn Đạt Tân Dương" userId="c54c20b2-c8a9-4be7-a735-3d208ddf1574" providerId="ADAL" clId="{75D1BCFE-DF11-458E-A3DE-6185789BD8BA}" dt="2021-08-15T12:43:03.144" v="1315" actId="1037"/>
          <ac:picMkLst>
            <pc:docMk/>
            <pc:sldMk cId="2265796712" sldId="264"/>
            <ac:picMk id="9" creationId="{DE53E39A-B883-47CC-9EF6-70463DEED54D}"/>
          </ac:picMkLst>
        </pc:picChg>
        <pc:picChg chg="add mod">
          <ac:chgData name="Nguyễn Đạt Tân Dương" userId="c54c20b2-c8a9-4be7-a735-3d208ddf1574" providerId="ADAL" clId="{75D1BCFE-DF11-458E-A3DE-6185789BD8BA}" dt="2021-08-15T12:41:34.888" v="1294" actId="1076"/>
          <ac:picMkLst>
            <pc:docMk/>
            <pc:sldMk cId="2265796712" sldId="264"/>
            <ac:picMk id="14" creationId="{3464EFB3-B885-4CE0-AE57-03B28C283EA1}"/>
          </ac:picMkLst>
        </pc:picChg>
        <pc:picChg chg="add mod modCrop">
          <ac:chgData name="Nguyễn Đạt Tân Dương" userId="c54c20b2-c8a9-4be7-a735-3d208ddf1574" providerId="ADAL" clId="{75D1BCFE-DF11-458E-A3DE-6185789BD8BA}" dt="2021-08-15T12:32:38.055" v="959" actId="1035"/>
          <ac:picMkLst>
            <pc:docMk/>
            <pc:sldMk cId="2265796712" sldId="264"/>
            <ac:picMk id="17" creationId="{20C66460-2CB9-402B-9656-6B02EFB745AF}"/>
          </ac:picMkLst>
        </pc:picChg>
        <pc:picChg chg="add mod">
          <ac:chgData name="Nguyễn Đạt Tân Dương" userId="c54c20b2-c8a9-4be7-a735-3d208ddf1574" providerId="ADAL" clId="{75D1BCFE-DF11-458E-A3DE-6185789BD8BA}" dt="2021-08-16T04:04:26.558" v="3850" actId="207"/>
          <ac:picMkLst>
            <pc:docMk/>
            <pc:sldMk cId="2265796712" sldId="264"/>
            <ac:picMk id="47" creationId="{6DAC273A-1E64-424D-A7AD-B76EB4546D97}"/>
          </ac:picMkLst>
        </pc:picChg>
      </pc:sldChg>
      <pc:sldChg chg="addSp delSp modSp new mod modAnim">
        <pc:chgData name="Nguyễn Đạt Tân Dương" userId="c54c20b2-c8a9-4be7-a735-3d208ddf1574" providerId="ADAL" clId="{75D1BCFE-DF11-458E-A3DE-6185789BD8BA}" dt="2021-08-16T08:08:17.033" v="5585"/>
        <pc:sldMkLst>
          <pc:docMk/>
          <pc:sldMk cId="3998826129" sldId="265"/>
        </pc:sldMkLst>
        <pc:spChg chg="mod">
          <ac:chgData name="Nguyễn Đạt Tân Dương" userId="c54c20b2-c8a9-4be7-a735-3d208ddf1574" providerId="ADAL" clId="{75D1BCFE-DF11-458E-A3DE-6185789BD8BA}" dt="2021-08-16T08:06:15.264" v="5573" actId="1076"/>
          <ac:spMkLst>
            <pc:docMk/>
            <pc:sldMk cId="3998826129" sldId="265"/>
            <ac:spMk id="2" creationId="{67D9E937-5BA1-45D1-BC58-9A9A1DB2D59C}"/>
          </ac:spMkLst>
        </pc:spChg>
        <pc:spChg chg="add del">
          <ac:chgData name="Nguyễn Đạt Tân Dương" userId="c54c20b2-c8a9-4be7-a735-3d208ddf1574" providerId="ADAL" clId="{75D1BCFE-DF11-458E-A3DE-6185789BD8BA}" dt="2021-08-16T01:59:37.982" v="2085" actId="931"/>
          <ac:spMkLst>
            <pc:docMk/>
            <pc:sldMk cId="3998826129" sldId="265"/>
            <ac:spMk id="3" creationId="{2585D599-1093-4434-8F51-AE35A54BB429}"/>
          </ac:spMkLst>
        </pc:spChg>
        <pc:spChg chg="mod">
          <ac:chgData name="Nguyễn Đạt Tân Dương" userId="c54c20b2-c8a9-4be7-a735-3d208ddf1574" providerId="ADAL" clId="{75D1BCFE-DF11-458E-A3DE-6185789BD8BA}" dt="2021-08-16T01:54:25.677" v="2082" actId="113"/>
          <ac:spMkLst>
            <pc:docMk/>
            <pc:sldMk cId="3998826129" sldId="265"/>
            <ac:spMk id="5" creationId="{866BBD16-9090-4C72-BE0A-94485D50B263}"/>
          </ac:spMkLst>
        </pc:spChg>
        <pc:spChg chg="add del mod">
          <ac:chgData name="Nguyễn Đạt Tân Dương" userId="c54c20b2-c8a9-4be7-a735-3d208ddf1574" providerId="ADAL" clId="{75D1BCFE-DF11-458E-A3DE-6185789BD8BA}" dt="2021-08-16T02:12:46.190" v="2190" actId="931"/>
          <ac:spMkLst>
            <pc:docMk/>
            <pc:sldMk cId="3998826129" sldId="265"/>
            <ac:spMk id="12" creationId="{1D9F949B-813A-485B-960C-E34E63A4C722}"/>
          </ac:spMkLst>
        </pc:spChg>
        <pc:spChg chg="add mod">
          <ac:chgData name="Nguyễn Đạt Tân Dương" userId="c54c20b2-c8a9-4be7-a735-3d208ddf1574" providerId="ADAL" clId="{75D1BCFE-DF11-458E-A3DE-6185789BD8BA}" dt="2021-08-16T02:54:06.783" v="3119" actId="14100"/>
          <ac:spMkLst>
            <pc:docMk/>
            <pc:sldMk cId="3998826129" sldId="265"/>
            <ac:spMk id="15" creationId="{CF064D68-95EF-4034-8D8E-7EEE21CC18BE}"/>
          </ac:spMkLst>
        </pc:spChg>
        <pc:spChg chg="add mod">
          <ac:chgData name="Nguyễn Đạt Tân Dương" userId="c54c20b2-c8a9-4be7-a735-3d208ddf1574" providerId="ADAL" clId="{75D1BCFE-DF11-458E-A3DE-6185789BD8BA}" dt="2021-08-16T02:53:43.841" v="3117" actId="1036"/>
          <ac:spMkLst>
            <pc:docMk/>
            <pc:sldMk cId="3998826129" sldId="265"/>
            <ac:spMk id="16" creationId="{929C1536-813F-41AC-B386-26E0804CDDE1}"/>
          </ac:spMkLst>
        </pc:spChg>
        <pc:spChg chg="add mod">
          <ac:chgData name="Nguyễn Đạt Tân Dương" userId="c54c20b2-c8a9-4be7-a735-3d208ddf1574" providerId="ADAL" clId="{75D1BCFE-DF11-458E-A3DE-6185789BD8BA}" dt="2021-08-16T02:52:52.506" v="3106" actId="1582"/>
          <ac:spMkLst>
            <pc:docMk/>
            <pc:sldMk cId="3998826129" sldId="265"/>
            <ac:spMk id="17" creationId="{9F64DCD3-425A-4A4D-87AB-C2F738EE79CA}"/>
          </ac:spMkLst>
        </pc:spChg>
        <pc:spChg chg="add mod">
          <ac:chgData name="Nguyễn Đạt Tân Dương" userId="c54c20b2-c8a9-4be7-a735-3d208ddf1574" providerId="ADAL" clId="{75D1BCFE-DF11-458E-A3DE-6185789BD8BA}" dt="2021-08-16T02:26:38.383" v="2640" actId="207"/>
          <ac:spMkLst>
            <pc:docMk/>
            <pc:sldMk cId="3998826129" sldId="265"/>
            <ac:spMk id="19" creationId="{43F59C7F-DCDF-4020-A8B5-25A877401455}"/>
          </ac:spMkLst>
        </pc:spChg>
        <pc:spChg chg="add mod">
          <ac:chgData name="Nguyễn Đạt Tân Dương" userId="c54c20b2-c8a9-4be7-a735-3d208ddf1574" providerId="ADAL" clId="{75D1BCFE-DF11-458E-A3DE-6185789BD8BA}" dt="2021-08-16T02:30:12.330" v="2690" actId="1036"/>
          <ac:spMkLst>
            <pc:docMk/>
            <pc:sldMk cId="3998826129" sldId="265"/>
            <ac:spMk id="20" creationId="{9FA7842D-5032-4D76-BC36-B349056C2514}"/>
          </ac:spMkLst>
        </pc:spChg>
        <pc:spChg chg="add mod">
          <ac:chgData name="Nguyễn Đạt Tân Dương" userId="c54c20b2-c8a9-4be7-a735-3d208ddf1574" providerId="ADAL" clId="{75D1BCFE-DF11-458E-A3DE-6185789BD8BA}" dt="2021-08-16T02:29:18.138" v="2669" actId="1076"/>
          <ac:spMkLst>
            <pc:docMk/>
            <pc:sldMk cId="3998826129" sldId="265"/>
            <ac:spMk id="21" creationId="{B6A28D4E-DB52-4E76-B000-3DF4FF3EE8C1}"/>
          </ac:spMkLst>
        </pc:spChg>
        <pc:spChg chg="add mod">
          <ac:chgData name="Nguyễn Đạt Tân Dương" userId="c54c20b2-c8a9-4be7-a735-3d208ddf1574" providerId="ADAL" clId="{75D1BCFE-DF11-458E-A3DE-6185789BD8BA}" dt="2021-08-16T02:29:48.387" v="2678" actId="1037"/>
          <ac:spMkLst>
            <pc:docMk/>
            <pc:sldMk cId="3998826129" sldId="265"/>
            <ac:spMk id="22" creationId="{0F378866-7131-44DA-AD6C-DD58B09E96C8}"/>
          </ac:spMkLst>
        </pc:spChg>
        <pc:spChg chg="add mod">
          <ac:chgData name="Nguyễn Đạt Tân Dương" userId="c54c20b2-c8a9-4be7-a735-3d208ddf1574" providerId="ADAL" clId="{75D1BCFE-DF11-458E-A3DE-6185789BD8BA}" dt="2021-08-16T02:28:24.706" v="2664" actId="1076"/>
          <ac:spMkLst>
            <pc:docMk/>
            <pc:sldMk cId="3998826129" sldId="265"/>
            <ac:spMk id="23" creationId="{7A0EEC40-87F2-4D5D-AA53-C04B5D8427D4}"/>
          </ac:spMkLst>
        </pc:spChg>
        <pc:spChg chg="add mod">
          <ac:chgData name="Nguyễn Đạt Tân Dương" userId="c54c20b2-c8a9-4be7-a735-3d208ddf1574" providerId="ADAL" clId="{75D1BCFE-DF11-458E-A3DE-6185789BD8BA}" dt="2021-08-16T02:31:20.780" v="2713" actId="1035"/>
          <ac:spMkLst>
            <pc:docMk/>
            <pc:sldMk cId="3998826129" sldId="265"/>
            <ac:spMk id="24" creationId="{523BEBD1-8893-49F4-BF81-1AE4C6F0C019}"/>
          </ac:spMkLst>
        </pc:spChg>
        <pc:spChg chg="add mod">
          <ac:chgData name="Nguyễn Đạt Tân Dương" userId="c54c20b2-c8a9-4be7-a735-3d208ddf1574" providerId="ADAL" clId="{75D1BCFE-DF11-458E-A3DE-6185789BD8BA}" dt="2021-08-16T02:29:52.851" v="2683" actId="1038"/>
          <ac:spMkLst>
            <pc:docMk/>
            <pc:sldMk cId="3998826129" sldId="265"/>
            <ac:spMk id="25" creationId="{16BC2E5E-BCF3-4CC0-92F3-23F68B37A1F4}"/>
          </ac:spMkLst>
        </pc:spChg>
        <pc:spChg chg="add mod">
          <ac:chgData name="Nguyễn Đạt Tân Dương" userId="c54c20b2-c8a9-4be7-a735-3d208ddf1574" providerId="ADAL" clId="{75D1BCFE-DF11-458E-A3DE-6185789BD8BA}" dt="2021-08-16T02:28:10.998" v="2661" actId="1076"/>
          <ac:spMkLst>
            <pc:docMk/>
            <pc:sldMk cId="3998826129" sldId="265"/>
            <ac:spMk id="26" creationId="{891B07F9-F59B-4B54-8987-8BD1A9398CB6}"/>
          </ac:spMkLst>
        </pc:spChg>
        <pc:spChg chg="add mod">
          <ac:chgData name="Nguyễn Đạt Tân Dương" userId="c54c20b2-c8a9-4be7-a735-3d208ddf1574" providerId="ADAL" clId="{75D1BCFE-DF11-458E-A3DE-6185789BD8BA}" dt="2021-08-16T02:31:33.738" v="2715" actId="1037"/>
          <ac:spMkLst>
            <pc:docMk/>
            <pc:sldMk cId="3998826129" sldId="265"/>
            <ac:spMk id="27" creationId="{B18BC9D5-13A6-4B0C-8921-89F110B4D41F}"/>
          </ac:spMkLst>
        </pc:spChg>
        <pc:spChg chg="add mod">
          <ac:chgData name="Nguyễn Đạt Tân Dương" userId="c54c20b2-c8a9-4be7-a735-3d208ddf1574" providerId="ADAL" clId="{75D1BCFE-DF11-458E-A3DE-6185789BD8BA}" dt="2021-08-16T02:27:56.386" v="2659" actId="1076"/>
          <ac:spMkLst>
            <pc:docMk/>
            <pc:sldMk cId="3998826129" sldId="265"/>
            <ac:spMk id="28" creationId="{BC3F54D9-36DA-4660-84F1-C1522A444D95}"/>
          </ac:spMkLst>
        </pc:spChg>
        <pc:spChg chg="add mod">
          <ac:chgData name="Nguyễn Đạt Tân Dương" userId="c54c20b2-c8a9-4be7-a735-3d208ddf1574" providerId="ADAL" clId="{75D1BCFE-DF11-458E-A3DE-6185789BD8BA}" dt="2021-08-16T02:31:42.121" v="2717" actId="1037"/>
          <ac:spMkLst>
            <pc:docMk/>
            <pc:sldMk cId="3998826129" sldId="265"/>
            <ac:spMk id="29" creationId="{47B58FAD-5C13-4BA3-8C59-73D75D89716E}"/>
          </ac:spMkLst>
        </pc:spChg>
        <pc:spChg chg="add mod">
          <ac:chgData name="Nguyễn Đạt Tân Dương" userId="c54c20b2-c8a9-4be7-a735-3d208ddf1574" providerId="ADAL" clId="{75D1BCFE-DF11-458E-A3DE-6185789BD8BA}" dt="2021-08-16T02:30:47.315" v="2696" actId="1038"/>
          <ac:spMkLst>
            <pc:docMk/>
            <pc:sldMk cId="3998826129" sldId="265"/>
            <ac:spMk id="30" creationId="{E2884664-78DE-41DC-B943-B939C9E1DE5F}"/>
          </ac:spMkLst>
        </pc:spChg>
        <pc:spChg chg="add mod">
          <ac:chgData name="Nguyễn Đạt Tân Dương" userId="c54c20b2-c8a9-4be7-a735-3d208ddf1574" providerId="ADAL" clId="{75D1BCFE-DF11-458E-A3DE-6185789BD8BA}" dt="2021-08-16T02:27:50.891" v="2658" actId="1076"/>
          <ac:spMkLst>
            <pc:docMk/>
            <pc:sldMk cId="3998826129" sldId="265"/>
            <ac:spMk id="31" creationId="{71CC03F2-CD08-4C0A-B210-99E852CA9B93}"/>
          </ac:spMkLst>
        </pc:spChg>
        <pc:spChg chg="add mod">
          <ac:chgData name="Nguyễn Đạt Tân Dương" userId="c54c20b2-c8a9-4be7-a735-3d208ddf1574" providerId="ADAL" clId="{75D1BCFE-DF11-458E-A3DE-6185789BD8BA}" dt="2021-08-16T02:30:54.053" v="2699" actId="1036"/>
          <ac:spMkLst>
            <pc:docMk/>
            <pc:sldMk cId="3998826129" sldId="265"/>
            <ac:spMk id="32" creationId="{54374B4F-800D-435C-9FD0-D619A0F34D0D}"/>
          </ac:spMkLst>
        </pc:spChg>
        <pc:spChg chg="add mod">
          <ac:chgData name="Nguyễn Đạt Tân Dương" userId="c54c20b2-c8a9-4be7-a735-3d208ddf1574" providerId="ADAL" clId="{75D1BCFE-DF11-458E-A3DE-6185789BD8BA}" dt="2021-08-16T02:31:09.902" v="2709" actId="1036"/>
          <ac:spMkLst>
            <pc:docMk/>
            <pc:sldMk cId="3998826129" sldId="265"/>
            <ac:spMk id="33" creationId="{6817C97E-BC0D-42A0-9F02-8D60EF71D245}"/>
          </ac:spMkLst>
        </pc:spChg>
        <pc:spChg chg="add mod">
          <ac:chgData name="Nguyễn Đạt Tân Dương" userId="c54c20b2-c8a9-4be7-a735-3d208ddf1574" providerId="ADAL" clId="{75D1BCFE-DF11-458E-A3DE-6185789BD8BA}" dt="2021-08-16T02:39:28.677" v="3010" actId="113"/>
          <ac:spMkLst>
            <pc:docMk/>
            <pc:sldMk cId="3998826129" sldId="265"/>
            <ac:spMk id="34" creationId="{4D9A4F78-F106-49E2-B079-03D4C1B8E713}"/>
          </ac:spMkLst>
        </pc:spChg>
        <pc:spChg chg="add del mod">
          <ac:chgData name="Nguyễn Đạt Tân Dương" userId="c54c20b2-c8a9-4be7-a735-3d208ddf1574" providerId="ADAL" clId="{75D1BCFE-DF11-458E-A3DE-6185789BD8BA}" dt="2021-08-16T02:32:33.074" v="2726" actId="478"/>
          <ac:spMkLst>
            <pc:docMk/>
            <pc:sldMk cId="3998826129" sldId="265"/>
            <ac:spMk id="35" creationId="{2DA5F513-9A8B-4051-9240-52AA43F9544C}"/>
          </ac:spMkLst>
        </pc:spChg>
        <pc:spChg chg="add mod">
          <ac:chgData name="Nguyễn Đạt Tân Dương" userId="c54c20b2-c8a9-4be7-a735-3d208ddf1574" providerId="ADAL" clId="{75D1BCFE-DF11-458E-A3DE-6185789BD8BA}" dt="2021-08-16T02:39:37.117" v="3015"/>
          <ac:spMkLst>
            <pc:docMk/>
            <pc:sldMk cId="3998826129" sldId="265"/>
            <ac:spMk id="36" creationId="{8F89FE13-AD7E-4226-993D-F13CE153E727}"/>
          </ac:spMkLst>
        </pc:spChg>
        <pc:spChg chg="add mod">
          <ac:chgData name="Nguyễn Đạt Tân Dương" userId="c54c20b2-c8a9-4be7-a735-3d208ddf1574" providerId="ADAL" clId="{75D1BCFE-DF11-458E-A3DE-6185789BD8BA}" dt="2021-08-16T02:39:45.785" v="3022"/>
          <ac:spMkLst>
            <pc:docMk/>
            <pc:sldMk cId="3998826129" sldId="265"/>
            <ac:spMk id="37" creationId="{C6AE7F68-532B-4AC0-8AB4-D993E00A8564}"/>
          </ac:spMkLst>
        </pc:spChg>
        <pc:spChg chg="add mod">
          <ac:chgData name="Nguyễn Đạt Tân Dương" userId="c54c20b2-c8a9-4be7-a735-3d208ddf1574" providerId="ADAL" clId="{75D1BCFE-DF11-458E-A3DE-6185789BD8BA}" dt="2021-08-16T02:41:33.102" v="3027"/>
          <ac:spMkLst>
            <pc:docMk/>
            <pc:sldMk cId="3998826129" sldId="265"/>
            <ac:spMk id="38" creationId="{347A80FC-E1B2-4B82-9F8F-7F002C71E524}"/>
          </ac:spMkLst>
        </pc:spChg>
        <pc:spChg chg="add mod">
          <ac:chgData name="Nguyễn Đạt Tân Dương" userId="c54c20b2-c8a9-4be7-a735-3d208ddf1574" providerId="ADAL" clId="{75D1BCFE-DF11-458E-A3DE-6185789BD8BA}" dt="2021-08-16T02:34:03.723" v="2728" actId="571"/>
          <ac:spMkLst>
            <pc:docMk/>
            <pc:sldMk cId="3998826129" sldId="265"/>
            <ac:spMk id="39" creationId="{33E8526F-8FC9-4E4A-AAC7-6ED8E99AA352}"/>
          </ac:spMkLst>
        </pc:spChg>
        <pc:spChg chg="add mod">
          <ac:chgData name="Nguyễn Đạt Tân Dương" userId="c54c20b2-c8a9-4be7-a735-3d208ddf1574" providerId="ADAL" clId="{75D1BCFE-DF11-458E-A3DE-6185789BD8BA}" dt="2021-08-16T02:41:46.678" v="3029" actId="1076"/>
          <ac:spMkLst>
            <pc:docMk/>
            <pc:sldMk cId="3998826129" sldId="265"/>
            <ac:spMk id="40" creationId="{0FED780E-5C36-49CF-A2C3-9865E868B464}"/>
          </ac:spMkLst>
        </pc:spChg>
        <pc:graphicFrameChg chg="add mod modGraphic">
          <ac:chgData name="Nguyễn Đạt Tân Dương" userId="c54c20b2-c8a9-4be7-a735-3d208ddf1574" providerId="ADAL" clId="{75D1BCFE-DF11-458E-A3DE-6185789BD8BA}" dt="2021-08-16T02:52:28.055" v="3104"/>
          <ac:graphicFrameMkLst>
            <pc:docMk/>
            <pc:sldMk cId="3998826129" sldId="265"/>
            <ac:graphicFrameMk id="18" creationId="{C192E5C6-7272-4920-A7EB-DC69775E06B1}"/>
          </ac:graphicFrameMkLst>
        </pc:graphicFrameChg>
        <pc:picChg chg="add del mod ord">
          <ac:chgData name="Nguyễn Đạt Tân Dương" userId="c54c20b2-c8a9-4be7-a735-3d208ddf1574" providerId="ADAL" clId="{75D1BCFE-DF11-458E-A3DE-6185789BD8BA}" dt="2021-08-16T01:59:32.127" v="2084" actId="931"/>
          <ac:picMkLst>
            <pc:docMk/>
            <pc:sldMk cId="3998826129" sldId="265"/>
            <ac:picMk id="8" creationId="{ED5EEC24-40EF-45EB-9982-B7B0B86A98EB}"/>
          </ac:picMkLst>
        </pc:picChg>
        <pc:picChg chg="add del mod ord">
          <ac:chgData name="Nguyễn Đạt Tân Dương" userId="c54c20b2-c8a9-4be7-a735-3d208ddf1574" providerId="ADAL" clId="{75D1BCFE-DF11-458E-A3DE-6185789BD8BA}" dt="2021-08-16T02:11:40.841" v="2128" actId="478"/>
          <ac:picMkLst>
            <pc:docMk/>
            <pc:sldMk cId="3998826129" sldId="265"/>
            <ac:picMk id="10" creationId="{9A800775-2F94-41A2-9A64-7F2928999D91}"/>
          </ac:picMkLst>
        </pc:picChg>
        <pc:picChg chg="add mod ord modCrop">
          <ac:chgData name="Nguyễn Đạt Tân Dương" userId="c54c20b2-c8a9-4be7-a735-3d208ddf1574" providerId="ADAL" clId="{75D1BCFE-DF11-458E-A3DE-6185789BD8BA}" dt="2021-08-16T02:30:35.069" v="2693" actId="1076"/>
          <ac:picMkLst>
            <pc:docMk/>
            <pc:sldMk cId="3998826129" sldId="265"/>
            <ac:picMk id="14" creationId="{4F958DEF-1C76-481F-8EAF-8C5251C0552B}"/>
          </ac:picMkLst>
        </pc:picChg>
        <pc:picChg chg="add mod">
          <ac:chgData name="Nguyễn Đạt Tân Dương" userId="c54c20b2-c8a9-4be7-a735-3d208ddf1574" providerId="ADAL" clId="{75D1BCFE-DF11-458E-A3DE-6185789BD8BA}" dt="2021-08-16T04:07:20.380" v="3853" actId="1076"/>
          <ac:picMkLst>
            <pc:docMk/>
            <pc:sldMk cId="3998826129" sldId="265"/>
            <ac:picMk id="41" creationId="{4EDF8B0C-B31D-4A8C-A96C-98CC85405D05}"/>
          </ac:picMkLst>
        </pc:picChg>
        <pc:picChg chg="add mod">
          <ac:chgData name="Nguyễn Đạt Tân Dương" userId="c54c20b2-c8a9-4be7-a735-3d208ddf1574" providerId="ADAL" clId="{75D1BCFE-DF11-458E-A3DE-6185789BD8BA}" dt="2021-08-16T08:06:07.512" v="5572" actId="1076"/>
          <ac:picMkLst>
            <pc:docMk/>
            <pc:sldMk cId="3998826129" sldId="265"/>
            <ac:picMk id="42" creationId="{47A23F5F-2188-4296-8A27-81FA7B919E6F}"/>
          </ac:picMkLst>
        </pc:picChg>
      </pc:sldChg>
      <pc:sldChg chg="addSp delSp modSp new mod modAnim">
        <pc:chgData name="Nguyễn Đạt Tân Dương" userId="c54c20b2-c8a9-4be7-a735-3d208ddf1574" providerId="ADAL" clId="{75D1BCFE-DF11-458E-A3DE-6185789BD8BA}" dt="2021-08-16T08:08:08.639" v="5584"/>
        <pc:sldMkLst>
          <pc:docMk/>
          <pc:sldMk cId="269301700" sldId="266"/>
        </pc:sldMkLst>
        <pc:spChg chg="mod">
          <ac:chgData name="Nguyễn Đạt Tân Dương" userId="c54c20b2-c8a9-4be7-a735-3d208ddf1574" providerId="ADAL" clId="{75D1BCFE-DF11-458E-A3DE-6185789BD8BA}" dt="2021-08-16T08:06:27.286" v="5574" actId="1076"/>
          <ac:spMkLst>
            <pc:docMk/>
            <pc:sldMk cId="269301700" sldId="266"/>
            <ac:spMk id="2" creationId="{36CF22B2-9969-47EA-90A4-32451521F0E8}"/>
          </ac:spMkLst>
        </pc:spChg>
        <pc:spChg chg="del">
          <ac:chgData name="Nguyễn Đạt Tân Dương" userId="c54c20b2-c8a9-4be7-a735-3d208ddf1574" providerId="ADAL" clId="{75D1BCFE-DF11-458E-A3DE-6185789BD8BA}" dt="2021-08-16T02:56:19.431" v="3160" actId="931"/>
          <ac:spMkLst>
            <pc:docMk/>
            <pc:sldMk cId="269301700" sldId="266"/>
            <ac:spMk id="3" creationId="{653AC693-27CA-4F21-9F48-3DFA8337F1E7}"/>
          </ac:spMkLst>
        </pc:spChg>
        <pc:spChg chg="mod">
          <ac:chgData name="Nguyễn Đạt Tân Dương" userId="c54c20b2-c8a9-4be7-a735-3d208ddf1574" providerId="ADAL" clId="{75D1BCFE-DF11-458E-A3DE-6185789BD8BA}" dt="2021-08-16T02:54:40.969" v="3123" actId="113"/>
          <ac:spMkLst>
            <pc:docMk/>
            <pc:sldMk cId="269301700" sldId="266"/>
            <ac:spMk id="5" creationId="{21078024-EBD8-4E71-9291-4BFCFFE0045D}"/>
          </ac:spMkLst>
        </pc:spChg>
        <pc:spChg chg="add mod">
          <ac:chgData name="Nguyễn Đạt Tân Dương" userId="c54c20b2-c8a9-4be7-a735-3d208ddf1574" providerId="ADAL" clId="{75D1BCFE-DF11-458E-A3DE-6185789BD8BA}" dt="2021-08-16T03:14:35.576" v="3590" actId="1076"/>
          <ac:spMkLst>
            <pc:docMk/>
            <pc:sldMk cId="269301700" sldId="266"/>
            <ac:spMk id="9" creationId="{E2EAA1D2-0ACA-4859-AA06-C9CC7AADF065}"/>
          </ac:spMkLst>
        </pc:spChg>
        <pc:spChg chg="add mod">
          <ac:chgData name="Nguyễn Đạt Tân Dương" userId="c54c20b2-c8a9-4be7-a735-3d208ddf1574" providerId="ADAL" clId="{75D1BCFE-DF11-458E-A3DE-6185789BD8BA}" dt="2021-08-16T03:44:45.252" v="3795" actId="2085"/>
          <ac:spMkLst>
            <pc:docMk/>
            <pc:sldMk cId="269301700" sldId="266"/>
            <ac:spMk id="10" creationId="{26C71BA0-6082-41BC-9AA1-BE60F12ECA44}"/>
          </ac:spMkLst>
        </pc:spChg>
        <pc:spChg chg="add mod">
          <ac:chgData name="Nguyễn Đạt Tân Dương" userId="c54c20b2-c8a9-4be7-a735-3d208ddf1574" providerId="ADAL" clId="{75D1BCFE-DF11-458E-A3DE-6185789BD8BA}" dt="2021-08-16T03:15:29.153" v="3594" actId="1076"/>
          <ac:spMkLst>
            <pc:docMk/>
            <pc:sldMk cId="269301700" sldId="266"/>
            <ac:spMk id="15" creationId="{D2085A21-F570-4FEF-8E94-8A555AD24E0E}"/>
          </ac:spMkLst>
        </pc:spChg>
        <pc:spChg chg="add mod">
          <ac:chgData name="Nguyễn Đạt Tân Dương" userId="c54c20b2-c8a9-4be7-a735-3d208ddf1574" providerId="ADAL" clId="{75D1BCFE-DF11-458E-A3DE-6185789BD8BA}" dt="2021-08-16T03:38:53.188" v="3763" actId="123"/>
          <ac:spMkLst>
            <pc:docMk/>
            <pc:sldMk cId="269301700" sldId="266"/>
            <ac:spMk id="16" creationId="{9B8CC689-C163-4171-A0E2-A63A6AB1ED81}"/>
          </ac:spMkLst>
        </pc:spChg>
        <pc:picChg chg="add mod ord modCrop">
          <ac:chgData name="Nguyễn Đạt Tân Dương" userId="c54c20b2-c8a9-4be7-a735-3d208ddf1574" providerId="ADAL" clId="{75D1BCFE-DF11-458E-A3DE-6185789BD8BA}" dt="2021-08-16T03:14:28.381" v="3589" actId="1076"/>
          <ac:picMkLst>
            <pc:docMk/>
            <pc:sldMk cId="269301700" sldId="266"/>
            <ac:picMk id="8" creationId="{C0C645BE-D15A-4AD7-82B8-C67B934468AD}"/>
          </ac:picMkLst>
        </pc:picChg>
        <pc:picChg chg="add del mod">
          <ac:chgData name="Nguyễn Đạt Tân Dương" userId="c54c20b2-c8a9-4be7-a735-3d208ddf1574" providerId="ADAL" clId="{75D1BCFE-DF11-458E-A3DE-6185789BD8BA}" dt="2021-08-16T03:13:18.977" v="3581" actId="478"/>
          <ac:picMkLst>
            <pc:docMk/>
            <pc:sldMk cId="269301700" sldId="266"/>
            <ac:picMk id="12" creationId="{E88D7DBF-770B-4548-9A86-F0D761B56467}"/>
          </ac:picMkLst>
        </pc:picChg>
        <pc:picChg chg="add mod">
          <ac:chgData name="Nguyễn Đạt Tân Dương" userId="c54c20b2-c8a9-4be7-a735-3d208ddf1574" providerId="ADAL" clId="{75D1BCFE-DF11-458E-A3DE-6185789BD8BA}" dt="2021-08-16T03:15:11.992" v="3592" actId="1076"/>
          <ac:picMkLst>
            <pc:docMk/>
            <pc:sldMk cId="269301700" sldId="266"/>
            <ac:picMk id="14" creationId="{3E1DD4FE-D62A-4029-BBA2-B5FB6C7CE4D7}"/>
          </ac:picMkLst>
        </pc:picChg>
        <pc:picChg chg="add mod">
          <ac:chgData name="Nguyễn Đạt Tân Dương" userId="c54c20b2-c8a9-4be7-a735-3d208ddf1574" providerId="ADAL" clId="{75D1BCFE-DF11-458E-A3DE-6185789BD8BA}" dt="2021-08-16T08:06:41.795" v="5576" actId="1076"/>
          <ac:picMkLst>
            <pc:docMk/>
            <pc:sldMk cId="269301700" sldId="266"/>
            <ac:picMk id="17" creationId="{4EA3F0AB-FCBE-4B5C-A62C-B2ACD07A8466}"/>
          </ac:picMkLst>
        </pc:picChg>
      </pc:sldChg>
      <pc:sldChg chg="addSp delSp modSp new mod modAnim">
        <pc:chgData name="Nguyễn Đạt Tân Dương" userId="c54c20b2-c8a9-4be7-a735-3d208ddf1574" providerId="ADAL" clId="{75D1BCFE-DF11-458E-A3DE-6185789BD8BA}" dt="2021-08-16T08:08:02.877" v="5583"/>
        <pc:sldMkLst>
          <pc:docMk/>
          <pc:sldMk cId="1756757701" sldId="267"/>
        </pc:sldMkLst>
        <pc:spChg chg="mod">
          <ac:chgData name="Nguyễn Đạt Tân Dương" userId="c54c20b2-c8a9-4be7-a735-3d208ddf1574" providerId="ADAL" clId="{75D1BCFE-DF11-458E-A3DE-6185789BD8BA}" dt="2021-08-16T05:01:21.283" v="4595" actId="27636"/>
          <ac:spMkLst>
            <pc:docMk/>
            <pc:sldMk cId="1756757701" sldId="267"/>
            <ac:spMk id="2" creationId="{DDD795F6-406A-46C5-9A66-A25A83AE6C50}"/>
          </ac:spMkLst>
        </pc:spChg>
        <pc:spChg chg="del">
          <ac:chgData name="Nguyễn Đạt Tân Dương" userId="c54c20b2-c8a9-4be7-a735-3d208ddf1574" providerId="ADAL" clId="{75D1BCFE-DF11-458E-A3DE-6185789BD8BA}" dt="2021-08-16T04:18:03.441" v="3945" actId="3680"/>
          <ac:spMkLst>
            <pc:docMk/>
            <pc:sldMk cId="1756757701" sldId="267"/>
            <ac:spMk id="3" creationId="{C559132B-ADEA-4D33-ABB5-565F6CE64616}"/>
          </ac:spMkLst>
        </pc:spChg>
        <pc:spChg chg="mod">
          <ac:chgData name="Nguyễn Đạt Tân Dương" userId="c54c20b2-c8a9-4be7-a735-3d208ddf1574" providerId="ADAL" clId="{75D1BCFE-DF11-458E-A3DE-6185789BD8BA}" dt="2021-08-16T04:11:52.830" v="3938" actId="113"/>
          <ac:spMkLst>
            <pc:docMk/>
            <pc:sldMk cId="1756757701" sldId="267"/>
            <ac:spMk id="5" creationId="{2063F3B7-6445-4D9D-BE22-BE7E4CDB3A21}"/>
          </ac:spMkLst>
        </pc:spChg>
        <pc:spChg chg="add mod">
          <ac:chgData name="Nguyễn Đạt Tân Dương" userId="c54c20b2-c8a9-4be7-a735-3d208ddf1574" providerId="ADAL" clId="{75D1BCFE-DF11-458E-A3DE-6185789BD8BA}" dt="2021-08-16T06:24:03.057" v="5257" actId="164"/>
          <ac:spMkLst>
            <pc:docMk/>
            <pc:sldMk cId="1756757701" sldId="267"/>
            <ac:spMk id="8" creationId="{71642D7A-BDE6-4A64-971D-4DE3B7193931}"/>
          </ac:spMkLst>
        </pc:spChg>
        <pc:spChg chg="add mod">
          <ac:chgData name="Nguyễn Đạt Tân Dương" userId="c54c20b2-c8a9-4be7-a735-3d208ddf1574" providerId="ADAL" clId="{75D1BCFE-DF11-458E-A3DE-6185789BD8BA}" dt="2021-08-16T06:24:03.057" v="5257" actId="164"/>
          <ac:spMkLst>
            <pc:docMk/>
            <pc:sldMk cId="1756757701" sldId="267"/>
            <ac:spMk id="13" creationId="{CDE4957B-1CC4-49D2-A576-601F97D9C20B}"/>
          </ac:spMkLst>
        </pc:spChg>
        <pc:spChg chg="add mod">
          <ac:chgData name="Nguyễn Đạt Tân Dương" userId="c54c20b2-c8a9-4be7-a735-3d208ddf1574" providerId="ADAL" clId="{75D1BCFE-DF11-458E-A3DE-6185789BD8BA}" dt="2021-08-16T06:24:03.057" v="5257" actId="164"/>
          <ac:spMkLst>
            <pc:docMk/>
            <pc:sldMk cId="1756757701" sldId="267"/>
            <ac:spMk id="14" creationId="{D7B541A6-C46B-4F78-A1D4-8C50F81BD017}"/>
          </ac:spMkLst>
        </pc:spChg>
        <pc:spChg chg="add mod">
          <ac:chgData name="Nguyễn Đạt Tân Dương" userId="c54c20b2-c8a9-4be7-a735-3d208ddf1574" providerId="ADAL" clId="{75D1BCFE-DF11-458E-A3DE-6185789BD8BA}" dt="2021-08-16T06:24:03.057" v="5257" actId="164"/>
          <ac:spMkLst>
            <pc:docMk/>
            <pc:sldMk cId="1756757701" sldId="267"/>
            <ac:spMk id="15" creationId="{BF8672FB-E47D-4A1F-8BB2-E84AC32561DE}"/>
          </ac:spMkLst>
        </pc:spChg>
        <pc:spChg chg="add mod">
          <ac:chgData name="Nguyễn Đạt Tân Dương" userId="c54c20b2-c8a9-4be7-a735-3d208ddf1574" providerId="ADAL" clId="{75D1BCFE-DF11-458E-A3DE-6185789BD8BA}" dt="2021-08-16T06:24:03.057" v="5257" actId="164"/>
          <ac:spMkLst>
            <pc:docMk/>
            <pc:sldMk cId="1756757701" sldId="267"/>
            <ac:spMk id="16" creationId="{85C26D88-2B1D-411C-BF8A-073841277589}"/>
          </ac:spMkLst>
        </pc:spChg>
        <pc:spChg chg="add mod">
          <ac:chgData name="Nguyễn Đạt Tân Dương" userId="c54c20b2-c8a9-4be7-a735-3d208ddf1574" providerId="ADAL" clId="{75D1BCFE-DF11-458E-A3DE-6185789BD8BA}" dt="2021-08-16T07:39:23.506" v="5545" actId="20577"/>
          <ac:spMkLst>
            <pc:docMk/>
            <pc:sldMk cId="1756757701" sldId="267"/>
            <ac:spMk id="29" creationId="{27ADC118-1F88-41CC-B1CD-7D877E551867}"/>
          </ac:spMkLst>
        </pc:spChg>
        <pc:spChg chg="add mod">
          <ac:chgData name="Nguyễn Đạt Tân Dương" userId="c54c20b2-c8a9-4be7-a735-3d208ddf1574" providerId="ADAL" clId="{75D1BCFE-DF11-458E-A3DE-6185789BD8BA}" dt="2021-08-16T05:57:06.288" v="4866" actId="122"/>
          <ac:spMkLst>
            <pc:docMk/>
            <pc:sldMk cId="1756757701" sldId="267"/>
            <ac:spMk id="35" creationId="{B9DC4430-FA7E-4D80-A7F8-8D686855C9C9}"/>
          </ac:spMkLst>
        </pc:spChg>
        <pc:spChg chg="add mod">
          <ac:chgData name="Nguyễn Đạt Tân Dương" userId="c54c20b2-c8a9-4be7-a735-3d208ddf1574" providerId="ADAL" clId="{75D1BCFE-DF11-458E-A3DE-6185789BD8BA}" dt="2021-08-16T06:11:14.833" v="5185" actId="1035"/>
          <ac:spMkLst>
            <pc:docMk/>
            <pc:sldMk cId="1756757701" sldId="267"/>
            <ac:spMk id="36" creationId="{8298D2A2-B067-44AB-BC3E-24ACFF600DE6}"/>
          </ac:spMkLst>
        </pc:spChg>
        <pc:spChg chg="add mod">
          <ac:chgData name="Nguyễn Đạt Tân Dương" userId="c54c20b2-c8a9-4be7-a735-3d208ddf1574" providerId="ADAL" clId="{75D1BCFE-DF11-458E-A3DE-6185789BD8BA}" dt="2021-08-16T06:06:16.998" v="5096" actId="1076"/>
          <ac:spMkLst>
            <pc:docMk/>
            <pc:sldMk cId="1756757701" sldId="267"/>
            <ac:spMk id="37" creationId="{0D2923F5-A35C-4E34-9E15-AB0115301A68}"/>
          </ac:spMkLst>
        </pc:spChg>
        <pc:spChg chg="add mod">
          <ac:chgData name="Nguyễn Đạt Tân Dương" userId="c54c20b2-c8a9-4be7-a735-3d208ddf1574" providerId="ADAL" clId="{75D1BCFE-DF11-458E-A3DE-6185789BD8BA}" dt="2021-08-16T06:08:14.415" v="5122" actId="1076"/>
          <ac:spMkLst>
            <pc:docMk/>
            <pc:sldMk cId="1756757701" sldId="267"/>
            <ac:spMk id="38" creationId="{74C72347-892E-4524-9FF1-862FD1E1A5BC}"/>
          </ac:spMkLst>
        </pc:spChg>
        <pc:spChg chg="add mod">
          <ac:chgData name="Nguyễn Đạt Tân Dương" userId="c54c20b2-c8a9-4be7-a735-3d208ddf1574" providerId="ADAL" clId="{75D1BCFE-DF11-458E-A3DE-6185789BD8BA}" dt="2021-08-16T06:11:11.946" v="5184" actId="1037"/>
          <ac:spMkLst>
            <pc:docMk/>
            <pc:sldMk cId="1756757701" sldId="267"/>
            <ac:spMk id="40" creationId="{8662F4C8-9B2F-4FCE-B513-E6B436ED5DAA}"/>
          </ac:spMkLst>
        </pc:spChg>
        <pc:spChg chg="add mod">
          <ac:chgData name="Nguyễn Đạt Tân Dương" userId="c54c20b2-c8a9-4be7-a735-3d208ddf1574" providerId="ADAL" clId="{75D1BCFE-DF11-458E-A3DE-6185789BD8BA}" dt="2021-08-16T06:48:10.183" v="5474" actId="1035"/>
          <ac:spMkLst>
            <pc:docMk/>
            <pc:sldMk cId="1756757701" sldId="267"/>
            <ac:spMk id="41" creationId="{83CFDDE8-2AEB-41F0-8F9E-EB1CBCEF2904}"/>
          </ac:spMkLst>
        </pc:spChg>
        <pc:spChg chg="add mod">
          <ac:chgData name="Nguyễn Đạt Tân Dương" userId="c54c20b2-c8a9-4be7-a735-3d208ddf1574" providerId="ADAL" clId="{75D1BCFE-DF11-458E-A3DE-6185789BD8BA}" dt="2021-08-16T06:11:02.285" v="5161" actId="1037"/>
          <ac:spMkLst>
            <pc:docMk/>
            <pc:sldMk cId="1756757701" sldId="267"/>
            <ac:spMk id="42" creationId="{BEA7BBEA-3E61-4490-B060-D32242C1BD3D}"/>
          </ac:spMkLst>
        </pc:spChg>
        <pc:spChg chg="add mod">
          <ac:chgData name="Nguyễn Đạt Tân Dương" userId="c54c20b2-c8a9-4be7-a735-3d208ddf1574" providerId="ADAL" clId="{75D1BCFE-DF11-458E-A3DE-6185789BD8BA}" dt="2021-08-16T06:10:40.655" v="5141" actId="1076"/>
          <ac:spMkLst>
            <pc:docMk/>
            <pc:sldMk cId="1756757701" sldId="267"/>
            <ac:spMk id="43" creationId="{A4370B8E-CC15-423F-A9C1-5F0B419A494F}"/>
          </ac:spMkLst>
        </pc:spChg>
        <pc:spChg chg="add mod">
          <ac:chgData name="Nguyễn Đạt Tân Dương" userId="c54c20b2-c8a9-4be7-a735-3d208ddf1574" providerId="ADAL" clId="{75D1BCFE-DF11-458E-A3DE-6185789BD8BA}" dt="2021-08-16T06:10:36.126" v="5140" actId="1036"/>
          <ac:spMkLst>
            <pc:docMk/>
            <pc:sldMk cId="1756757701" sldId="267"/>
            <ac:spMk id="44" creationId="{26CDBC3D-9181-4BD4-9384-8C5338311A1F}"/>
          </ac:spMkLst>
        </pc:spChg>
        <pc:grpChg chg="add mod ord">
          <ac:chgData name="Nguyễn Đạt Tân Dương" userId="c54c20b2-c8a9-4be7-a735-3d208ddf1574" providerId="ADAL" clId="{75D1BCFE-DF11-458E-A3DE-6185789BD8BA}" dt="2021-08-16T06:31:10.601" v="5286" actId="1037"/>
          <ac:grpSpMkLst>
            <pc:docMk/>
            <pc:sldMk cId="1756757701" sldId="267"/>
            <ac:grpSpMk id="39" creationId="{299FADC6-0A8F-4EE8-96E8-FCA9EFE869C3}"/>
          </ac:grpSpMkLst>
        </pc:grpChg>
        <pc:graphicFrameChg chg="add mod ord modGraphic">
          <ac:chgData name="Nguyễn Đạt Tân Dương" userId="c54c20b2-c8a9-4be7-a735-3d208ddf1574" providerId="ADAL" clId="{75D1BCFE-DF11-458E-A3DE-6185789BD8BA}" dt="2021-08-16T06:47:50.578" v="5467"/>
          <ac:graphicFrameMkLst>
            <pc:docMk/>
            <pc:sldMk cId="1756757701" sldId="267"/>
            <ac:graphicFrameMk id="7" creationId="{8E9EE2E2-E5C7-4A84-9B51-0C27172F617F}"/>
          </ac:graphicFrameMkLst>
        </pc:graphicFrameChg>
        <pc:graphicFrameChg chg="add del">
          <ac:chgData name="Nguyễn Đạt Tân Dương" userId="c54c20b2-c8a9-4be7-a735-3d208ddf1574" providerId="ADAL" clId="{75D1BCFE-DF11-458E-A3DE-6185789BD8BA}" dt="2021-08-16T04:42:09.774" v="4211" actId="3680"/>
          <ac:graphicFrameMkLst>
            <pc:docMk/>
            <pc:sldMk cId="1756757701" sldId="267"/>
            <ac:graphicFrameMk id="18" creationId="{151220CC-9F96-456F-894F-1656E1B066A3}"/>
          </ac:graphicFrameMkLst>
        </pc:graphicFrameChg>
        <pc:graphicFrameChg chg="add mod modGraphic">
          <ac:chgData name="Nguyễn Đạt Tân Dương" userId="c54c20b2-c8a9-4be7-a735-3d208ddf1574" providerId="ADAL" clId="{75D1BCFE-DF11-458E-A3DE-6185789BD8BA}" dt="2021-08-16T06:06:03.547" v="5095" actId="1035"/>
          <ac:graphicFrameMkLst>
            <pc:docMk/>
            <pc:sldMk cId="1756757701" sldId="267"/>
            <ac:graphicFrameMk id="25" creationId="{EA8E869D-8A8F-4502-B0CB-A97E1BE26F85}"/>
          </ac:graphicFrameMkLst>
        </pc:graphicFrameChg>
        <pc:picChg chg="add mod">
          <ac:chgData name="Nguyễn Đạt Tân Dương" userId="c54c20b2-c8a9-4be7-a735-3d208ddf1574" providerId="ADAL" clId="{75D1BCFE-DF11-458E-A3DE-6185789BD8BA}" dt="2021-08-16T04:50:02.709" v="4361" actId="1076"/>
          <ac:picMkLst>
            <pc:docMk/>
            <pc:sldMk cId="1756757701" sldId="267"/>
            <ac:picMk id="9" creationId="{65338046-9760-427A-9F40-983FBF5558CA}"/>
          </ac:picMkLst>
        </pc:picChg>
        <pc:picChg chg="add mod">
          <ac:chgData name="Nguyễn Đạt Tân Dương" userId="c54c20b2-c8a9-4be7-a735-3d208ddf1574" providerId="ADAL" clId="{75D1BCFE-DF11-458E-A3DE-6185789BD8BA}" dt="2021-08-16T04:49:58.800" v="4360" actId="1076"/>
          <ac:picMkLst>
            <pc:docMk/>
            <pc:sldMk cId="1756757701" sldId="267"/>
            <ac:picMk id="10" creationId="{5EBA2884-9721-4422-BFE3-BAF1126B67E8}"/>
          </ac:picMkLst>
        </pc:picChg>
        <pc:picChg chg="add del mod">
          <ac:chgData name="Nguyễn Đạt Tân Dương" userId="c54c20b2-c8a9-4be7-a735-3d208ddf1574" providerId="ADAL" clId="{75D1BCFE-DF11-458E-A3DE-6185789BD8BA}" dt="2021-08-16T04:30:14.571" v="3956" actId="478"/>
          <ac:picMkLst>
            <pc:docMk/>
            <pc:sldMk cId="1756757701" sldId="267"/>
            <ac:picMk id="11" creationId="{DE0B2384-0DB3-43F7-A0A1-CB8BBDC2C240}"/>
          </ac:picMkLst>
        </pc:picChg>
        <pc:picChg chg="add mod">
          <ac:chgData name="Nguyễn Đạt Tân Dương" userId="c54c20b2-c8a9-4be7-a735-3d208ddf1574" providerId="ADAL" clId="{75D1BCFE-DF11-458E-A3DE-6185789BD8BA}" dt="2021-08-16T08:07:49.864" v="5581" actId="1076"/>
          <ac:picMkLst>
            <pc:docMk/>
            <pc:sldMk cId="1756757701" sldId="267"/>
            <ac:picMk id="46" creationId="{DD68A3DE-3FE0-4117-8DC8-CB7147B4C7B0}"/>
          </ac:picMkLst>
        </pc:picChg>
        <pc:picChg chg="add mod">
          <ac:chgData name="Nguyễn Đạt Tân Dương" userId="c54c20b2-c8a9-4be7-a735-3d208ddf1574" providerId="ADAL" clId="{75D1BCFE-DF11-458E-A3DE-6185789BD8BA}" dt="2021-08-16T08:07:44.335" v="5580" actId="1076"/>
          <ac:picMkLst>
            <pc:docMk/>
            <pc:sldMk cId="1756757701" sldId="267"/>
            <ac:picMk id="48" creationId="{7B6ECDFF-EFC8-41D3-8BBC-229C49FF57D9}"/>
          </ac:picMkLst>
        </pc:picChg>
        <pc:picChg chg="add mod">
          <ac:chgData name="Nguyễn Đạt Tân Dương" userId="c54c20b2-c8a9-4be7-a735-3d208ddf1574" providerId="ADAL" clId="{75D1BCFE-DF11-458E-A3DE-6185789BD8BA}" dt="2021-08-16T06:30:52.283" v="5278" actId="1076"/>
          <ac:picMkLst>
            <pc:docMk/>
            <pc:sldMk cId="1756757701" sldId="267"/>
            <ac:picMk id="1026" creationId="{E9474F18-78C6-4B9B-B798-D43ADC552097}"/>
          </ac:picMkLst>
        </pc:picChg>
        <pc:cxnChg chg="add del mod">
          <ac:chgData name="Nguyễn Đạt Tân Dương" userId="c54c20b2-c8a9-4be7-a735-3d208ddf1574" providerId="ADAL" clId="{75D1BCFE-DF11-458E-A3DE-6185789BD8BA}" dt="2021-08-16T06:30:43.260" v="5277" actId="478"/>
          <ac:cxnSpMkLst>
            <pc:docMk/>
            <pc:sldMk cId="1756757701" sldId="267"/>
            <ac:cxnSpMk id="17" creationId="{8068257F-D187-4B0C-9375-6AB1596885B7}"/>
          </ac:cxnSpMkLst>
        </pc:cxnChg>
        <pc:cxnChg chg="add mod">
          <ac:chgData name="Nguyễn Đạt Tân Dương" userId="c54c20b2-c8a9-4be7-a735-3d208ddf1574" providerId="ADAL" clId="{75D1BCFE-DF11-458E-A3DE-6185789BD8BA}" dt="2021-08-16T06:31:16.366" v="5290" actId="1038"/>
          <ac:cxnSpMkLst>
            <pc:docMk/>
            <pc:sldMk cId="1756757701" sldId="267"/>
            <ac:cxnSpMk id="19" creationId="{A7B24E1A-FBB3-472D-A7D7-9347D4EA8CD6}"/>
          </ac:cxnSpMkLst>
        </pc:cxnChg>
        <pc:cxnChg chg="add del mod">
          <ac:chgData name="Nguyễn Đạt Tân Dương" userId="c54c20b2-c8a9-4be7-a735-3d208ddf1574" providerId="ADAL" clId="{75D1BCFE-DF11-458E-A3DE-6185789BD8BA}" dt="2021-08-16T06:22:09.914" v="5253" actId="478"/>
          <ac:cxnSpMkLst>
            <pc:docMk/>
            <pc:sldMk cId="1756757701" sldId="267"/>
            <ac:cxnSpMk id="20" creationId="{D192C72C-F7F0-4D3D-88B0-F7100E860D36}"/>
          </ac:cxnSpMkLst>
        </pc:cxnChg>
        <pc:cxnChg chg="add mod">
          <ac:chgData name="Nguyễn Đạt Tân Dương" userId="c54c20b2-c8a9-4be7-a735-3d208ddf1574" providerId="ADAL" clId="{75D1BCFE-DF11-458E-A3DE-6185789BD8BA}" dt="2021-08-16T06:01:18.425" v="5036" actId="1035"/>
          <ac:cxnSpMkLst>
            <pc:docMk/>
            <pc:sldMk cId="1756757701" sldId="267"/>
            <ac:cxnSpMk id="21" creationId="{D24912FD-5ED8-400D-BBBF-780B5964C1C1}"/>
          </ac:cxnSpMkLst>
        </pc:cxnChg>
        <pc:cxnChg chg="add mod">
          <ac:chgData name="Nguyễn Đạt Tân Dương" userId="c54c20b2-c8a9-4be7-a735-3d208ddf1574" providerId="ADAL" clId="{75D1BCFE-DF11-458E-A3DE-6185789BD8BA}" dt="2021-08-16T04:50:55.221" v="4456" actId="1035"/>
          <ac:cxnSpMkLst>
            <pc:docMk/>
            <pc:sldMk cId="1756757701" sldId="267"/>
            <ac:cxnSpMk id="22" creationId="{5A7D51AD-494D-4A1C-822D-C69BDB7717E6}"/>
          </ac:cxnSpMkLst>
        </pc:cxnChg>
        <pc:cxnChg chg="add mod">
          <ac:chgData name="Nguyễn Đạt Tân Dương" userId="c54c20b2-c8a9-4be7-a735-3d208ddf1574" providerId="ADAL" clId="{75D1BCFE-DF11-458E-A3DE-6185789BD8BA}" dt="2021-08-16T07:03:52.685" v="5501" actId="1036"/>
          <ac:cxnSpMkLst>
            <pc:docMk/>
            <pc:sldMk cId="1756757701" sldId="267"/>
            <ac:cxnSpMk id="23" creationId="{934EF634-F09A-455F-958F-AD1254E7D5F2}"/>
          </ac:cxnSpMkLst>
        </pc:cxnChg>
        <pc:cxnChg chg="add mod">
          <ac:chgData name="Nguyễn Đạt Tân Dương" userId="c54c20b2-c8a9-4be7-a735-3d208ddf1574" providerId="ADAL" clId="{75D1BCFE-DF11-458E-A3DE-6185789BD8BA}" dt="2021-08-16T07:04:01.961" v="5503" actId="1035"/>
          <ac:cxnSpMkLst>
            <pc:docMk/>
            <pc:sldMk cId="1756757701" sldId="267"/>
            <ac:cxnSpMk id="24" creationId="{0D8F2849-E738-482D-96D0-8CB64609A69A}"/>
          </ac:cxnSpMkLst>
        </pc:cxnChg>
        <pc:cxnChg chg="add mod">
          <ac:chgData name="Nguyễn Đạt Tân Dương" userId="c54c20b2-c8a9-4be7-a735-3d208ddf1574" providerId="ADAL" clId="{75D1BCFE-DF11-458E-A3DE-6185789BD8BA}" dt="2021-08-16T04:54:36.922" v="4544" actId="208"/>
          <ac:cxnSpMkLst>
            <pc:docMk/>
            <pc:sldMk cId="1756757701" sldId="267"/>
            <ac:cxnSpMk id="27" creationId="{EDDAC6A7-C54F-4827-9C34-996AD696DE91}"/>
          </ac:cxnSpMkLst>
        </pc:cxnChg>
        <pc:cxnChg chg="add mod">
          <ac:chgData name="Nguyễn Đạt Tân Dương" userId="c54c20b2-c8a9-4be7-a735-3d208ddf1574" providerId="ADAL" clId="{75D1BCFE-DF11-458E-A3DE-6185789BD8BA}" dt="2021-08-16T05:59:29.839" v="5008" actId="1035"/>
          <ac:cxnSpMkLst>
            <pc:docMk/>
            <pc:sldMk cId="1756757701" sldId="267"/>
            <ac:cxnSpMk id="30" creationId="{641ABF86-B5A6-4D64-B50C-F9F60D49BDEC}"/>
          </ac:cxnSpMkLst>
        </pc:cxnChg>
        <pc:cxnChg chg="add mod">
          <ac:chgData name="Nguyễn Đạt Tân Dương" userId="c54c20b2-c8a9-4be7-a735-3d208ddf1574" providerId="ADAL" clId="{75D1BCFE-DF11-458E-A3DE-6185789BD8BA}" dt="2021-08-16T04:54:54.953" v="4547" actId="1076"/>
          <ac:cxnSpMkLst>
            <pc:docMk/>
            <pc:sldMk cId="1756757701" sldId="267"/>
            <ac:cxnSpMk id="31" creationId="{CC6A0E4E-3E22-4345-8E5E-28C109C36059}"/>
          </ac:cxnSpMkLst>
        </pc:cxnChg>
        <pc:cxnChg chg="add mod">
          <ac:chgData name="Nguyễn Đạt Tân Dương" userId="c54c20b2-c8a9-4be7-a735-3d208ddf1574" providerId="ADAL" clId="{75D1BCFE-DF11-458E-A3DE-6185789BD8BA}" dt="2021-08-16T04:55:39.340" v="4575" actId="1035"/>
          <ac:cxnSpMkLst>
            <pc:docMk/>
            <pc:sldMk cId="1756757701" sldId="267"/>
            <ac:cxnSpMk id="32" creationId="{425FB104-C91F-4C13-ACC8-E2803935DEE1}"/>
          </ac:cxnSpMkLst>
        </pc:cxnChg>
        <pc:cxnChg chg="add mod">
          <ac:chgData name="Nguyễn Đạt Tân Dương" userId="c54c20b2-c8a9-4be7-a735-3d208ddf1574" providerId="ADAL" clId="{75D1BCFE-DF11-458E-A3DE-6185789BD8BA}" dt="2021-08-16T06:06:36.994" v="5120" actId="1037"/>
          <ac:cxnSpMkLst>
            <pc:docMk/>
            <pc:sldMk cId="1756757701" sldId="267"/>
            <ac:cxnSpMk id="33" creationId="{B3A532B9-19FA-4D38-A2F9-D989B0C04C44}"/>
          </ac:cxnSpMkLst>
        </pc:cxnChg>
        <pc:cxnChg chg="add mod">
          <ac:chgData name="Nguyễn Đạt Tân Dương" userId="c54c20b2-c8a9-4be7-a735-3d208ddf1574" providerId="ADAL" clId="{75D1BCFE-DF11-458E-A3DE-6185789BD8BA}" dt="2021-08-16T06:06:33.768" v="5118" actId="1036"/>
          <ac:cxnSpMkLst>
            <pc:docMk/>
            <pc:sldMk cId="1756757701" sldId="267"/>
            <ac:cxnSpMk id="34" creationId="{2838FB54-8CB7-4B83-B506-41084A741E34}"/>
          </ac:cxnSpMkLst>
        </pc:cxnChg>
        <pc:cxnChg chg="add mod">
          <ac:chgData name="Nguyễn Đạt Tân Dương" userId="c54c20b2-c8a9-4be7-a735-3d208ddf1574" providerId="ADAL" clId="{75D1BCFE-DF11-458E-A3DE-6185789BD8BA}" dt="2021-08-16T06:31:29.819" v="5325" actId="1037"/>
          <ac:cxnSpMkLst>
            <pc:docMk/>
            <pc:sldMk cId="1756757701" sldId="267"/>
            <ac:cxnSpMk id="47" creationId="{25257458-804F-4A85-9FF3-C5FD4040CFAB}"/>
          </ac:cxnSpMkLst>
        </pc:cxnChg>
      </pc:sldChg>
    </pc:docChg>
  </pc:docChgLst>
  <pc:docChgLst>
    <pc:chgData name="Nguyễn Đạt Tân Dương" userId="c54c20b2-c8a9-4be7-a735-3d208ddf1574" providerId="ADAL" clId="{3592BEDE-D38E-4A67-9D5F-A8DC0DB47D0E}"/>
    <pc:docChg chg="undo custSel addSld modSld">
      <pc:chgData name="Nguyễn Đạt Tân Dương" userId="c54c20b2-c8a9-4be7-a735-3d208ddf1574" providerId="ADAL" clId="{3592BEDE-D38E-4A67-9D5F-A8DC0DB47D0E}" dt="2021-08-14T14:46:39.066" v="4514"/>
      <pc:docMkLst>
        <pc:docMk/>
      </pc:docMkLst>
      <pc:sldChg chg="modSp mod">
        <pc:chgData name="Nguyễn Đạt Tân Dương" userId="c54c20b2-c8a9-4be7-a735-3d208ddf1574" providerId="ADAL" clId="{3592BEDE-D38E-4A67-9D5F-A8DC0DB47D0E}" dt="2021-08-14T12:25:06.610" v="127" actId="114"/>
        <pc:sldMkLst>
          <pc:docMk/>
          <pc:sldMk cId="1625148089" sldId="258"/>
        </pc:sldMkLst>
        <pc:spChg chg="mod">
          <ac:chgData name="Nguyễn Đạt Tân Dương" userId="c54c20b2-c8a9-4be7-a735-3d208ddf1574" providerId="ADAL" clId="{3592BEDE-D38E-4A67-9D5F-A8DC0DB47D0E}" dt="2021-08-14T12:22:58.101" v="80" actId="1036"/>
          <ac:spMkLst>
            <pc:docMk/>
            <pc:sldMk cId="1625148089" sldId="258"/>
            <ac:spMk id="14" creationId="{F7B736B5-3FB1-42C7-B6E5-A7158CCAC89D}"/>
          </ac:spMkLst>
        </pc:spChg>
        <pc:spChg chg="mod">
          <ac:chgData name="Nguyễn Đạt Tân Dương" userId="c54c20b2-c8a9-4be7-a735-3d208ddf1574" providerId="ADAL" clId="{3592BEDE-D38E-4A67-9D5F-A8DC0DB47D0E}" dt="2021-08-14T12:22:58.101" v="80" actId="1036"/>
          <ac:spMkLst>
            <pc:docMk/>
            <pc:sldMk cId="1625148089" sldId="258"/>
            <ac:spMk id="16" creationId="{7A38A7B9-23BA-4204-B6FF-875B0890FA9F}"/>
          </ac:spMkLst>
        </pc:spChg>
        <pc:spChg chg="mod">
          <ac:chgData name="Nguyễn Đạt Tân Dương" userId="c54c20b2-c8a9-4be7-a735-3d208ddf1574" providerId="ADAL" clId="{3592BEDE-D38E-4A67-9D5F-A8DC0DB47D0E}" dt="2021-08-14T12:22:58.101" v="80" actId="1036"/>
          <ac:spMkLst>
            <pc:docMk/>
            <pc:sldMk cId="1625148089" sldId="258"/>
            <ac:spMk id="17" creationId="{2FBAF2A2-C47E-4692-9EA7-B36D4BE6A0BE}"/>
          </ac:spMkLst>
        </pc:spChg>
        <pc:spChg chg="mod">
          <ac:chgData name="Nguyễn Đạt Tân Dương" userId="c54c20b2-c8a9-4be7-a735-3d208ddf1574" providerId="ADAL" clId="{3592BEDE-D38E-4A67-9D5F-A8DC0DB47D0E}" dt="2021-08-14T12:23:21.730" v="92" actId="1036"/>
          <ac:spMkLst>
            <pc:docMk/>
            <pc:sldMk cId="1625148089" sldId="258"/>
            <ac:spMk id="18" creationId="{731EE9E5-441A-4CA4-B2DB-61AE32EB2421}"/>
          </ac:spMkLst>
        </pc:spChg>
        <pc:spChg chg="mod">
          <ac:chgData name="Nguyễn Đạt Tân Dương" userId="c54c20b2-c8a9-4be7-a735-3d208ddf1574" providerId="ADAL" clId="{3592BEDE-D38E-4A67-9D5F-A8DC0DB47D0E}" dt="2021-08-14T12:23:21.730" v="92" actId="1036"/>
          <ac:spMkLst>
            <pc:docMk/>
            <pc:sldMk cId="1625148089" sldId="258"/>
            <ac:spMk id="19" creationId="{73758172-FB3E-4A55-A801-B2700EB359B5}"/>
          </ac:spMkLst>
        </pc:spChg>
        <pc:spChg chg="mod">
          <ac:chgData name="Nguyễn Đạt Tân Dương" userId="c54c20b2-c8a9-4be7-a735-3d208ddf1574" providerId="ADAL" clId="{3592BEDE-D38E-4A67-9D5F-A8DC0DB47D0E}" dt="2021-08-14T12:23:21.730" v="92" actId="1036"/>
          <ac:spMkLst>
            <pc:docMk/>
            <pc:sldMk cId="1625148089" sldId="258"/>
            <ac:spMk id="20" creationId="{045E833F-C110-41A3-9D29-2BE092C1CB2E}"/>
          </ac:spMkLst>
        </pc:spChg>
        <pc:spChg chg="mod">
          <ac:chgData name="Nguyễn Đạt Tân Dương" userId="c54c20b2-c8a9-4be7-a735-3d208ddf1574" providerId="ADAL" clId="{3592BEDE-D38E-4A67-9D5F-A8DC0DB47D0E}" dt="2021-08-14T12:23:21.730" v="92" actId="1036"/>
          <ac:spMkLst>
            <pc:docMk/>
            <pc:sldMk cId="1625148089" sldId="258"/>
            <ac:spMk id="21" creationId="{E9134FC6-EA20-4B15-87C1-19428DBE60E4}"/>
          </ac:spMkLst>
        </pc:spChg>
        <pc:spChg chg="mod">
          <ac:chgData name="Nguyễn Đạt Tân Dương" userId="c54c20b2-c8a9-4be7-a735-3d208ddf1574" providerId="ADAL" clId="{3592BEDE-D38E-4A67-9D5F-A8DC0DB47D0E}" dt="2021-08-14T12:25:06.610" v="127" actId="114"/>
          <ac:spMkLst>
            <pc:docMk/>
            <pc:sldMk cId="1625148089" sldId="258"/>
            <ac:spMk id="28" creationId="{8A6F352F-32F3-4E67-838F-5E670DB9DAFD}"/>
          </ac:spMkLst>
        </pc:spChg>
        <pc:spChg chg="mod">
          <ac:chgData name="Nguyễn Đạt Tân Dương" userId="c54c20b2-c8a9-4be7-a735-3d208ddf1574" providerId="ADAL" clId="{3592BEDE-D38E-4A67-9D5F-A8DC0DB47D0E}" dt="2021-08-14T12:23:21.730" v="92" actId="1036"/>
          <ac:spMkLst>
            <pc:docMk/>
            <pc:sldMk cId="1625148089" sldId="258"/>
            <ac:spMk id="30" creationId="{1B71553C-12B2-4C0F-964E-211EA122F838}"/>
          </ac:spMkLst>
        </pc:spChg>
        <pc:spChg chg="mod">
          <ac:chgData name="Nguyễn Đạt Tân Dương" userId="c54c20b2-c8a9-4be7-a735-3d208ddf1574" providerId="ADAL" clId="{3592BEDE-D38E-4A67-9D5F-A8DC0DB47D0E}" dt="2021-08-14T12:23:21.730" v="92" actId="1036"/>
          <ac:spMkLst>
            <pc:docMk/>
            <pc:sldMk cId="1625148089" sldId="258"/>
            <ac:spMk id="31" creationId="{5113530B-B986-43A8-BE7F-8240794F2ABF}"/>
          </ac:spMkLst>
        </pc:spChg>
        <pc:spChg chg="mod">
          <ac:chgData name="Nguyễn Đạt Tân Dương" userId="c54c20b2-c8a9-4be7-a735-3d208ddf1574" providerId="ADAL" clId="{3592BEDE-D38E-4A67-9D5F-A8DC0DB47D0E}" dt="2021-08-14T12:23:21.730" v="92" actId="1036"/>
          <ac:spMkLst>
            <pc:docMk/>
            <pc:sldMk cId="1625148089" sldId="258"/>
            <ac:spMk id="32" creationId="{E538355B-0863-4D85-8290-6BB4B85CADFF}"/>
          </ac:spMkLst>
        </pc:spChg>
        <pc:spChg chg="mod">
          <ac:chgData name="Nguyễn Đạt Tân Dương" userId="c54c20b2-c8a9-4be7-a735-3d208ddf1574" providerId="ADAL" clId="{3592BEDE-D38E-4A67-9D5F-A8DC0DB47D0E}" dt="2021-08-14T12:23:21.730" v="92" actId="1036"/>
          <ac:spMkLst>
            <pc:docMk/>
            <pc:sldMk cId="1625148089" sldId="258"/>
            <ac:spMk id="33" creationId="{DD0E29F4-934C-427D-8E82-FEFA0DD86AB4}"/>
          </ac:spMkLst>
        </pc:spChg>
        <pc:picChg chg="mod">
          <ac:chgData name="Nguyễn Đạt Tân Dương" userId="c54c20b2-c8a9-4be7-a735-3d208ddf1574" providerId="ADAL" clId="{3592BEDE-D38E-4A67-9D5F-A8DC0DB47D0E}" dt="2021-08-14T12:22:05.181" v="48" actId="1036"/>
          <ac:picMkLst>
            <pc:docMk/>
            <pc:sldMk cId="1625148089" sldId="258"/>
            <ac:picMk id="9" creationId="{BDAA4A15-A7F3-46C1-A753-EF9FFFFC3ED7}"/>
          </ac:picMkLst>
        </pc:picChg>
        <pc:picChg chg="mod">
          <ac:chgData name="Nguyễn Đạt Tân Dương" userId="c54c20b2-c8a9-4be7-a735-3d208ddf1574" providerId="ADAL" clId="{3592BEDE-D38E-4A67-9D5F-A8DC0DB47D0E}" dt="2021-08-14T12:21:56.356" v="27" actId="1036"/>
          <ac:picMkLst>
            <pc:docMk/>
            <pc:sldMk cId="1625148089" sldId="258"/>
            <ac:picMk id="11" creationId="{52E3C08B-088E-43B9-9A57-8DB2DA7C7CE4}"/>
          </ac:picMkLst>
        </pc:picChg>
        <pc:picChg chg="mod">
          <ac:chgData name="Nguyễn Đạt Tân Dương" userId="c54c20b2-c8a9-4be7-a735-3d208ddf1574" providerId="ADAL" clId="{3592BEDE-D38E-4A67-9D5F-A8DC0DB47D0E}" dt="2021-08-14T12:21:58.290" v="31" actId="1036"/>
          <ac:picMkLst>
            <pc:docMk/>
            <pc:sldMk cId="1625148089" sldId="258"/>
            <ac:picMk id="23" creationId="{608AC517-78C8-4B39-AA47-1CE887B39574}"/>
          </ac:picMkLst>
        </pc:picChg>
        <pc:picChg chg="mod">
          <ac:chgData name="Nguyễn Đạt Tân Dương" userId="c54c20b2-c8a9-4be7-a735-3d208ddf1574" providerId="ADAL" clId="{3592BEDE-D38E-4A67-9D5F-A8DC0DB47D0E}" dt="2021-08-14T12:22:48.215" v="67" actId="1036"/>
          <ac:picMkLst>
            <pc:docMk/>
            <pc:sldMk cId="1625148089" sldId="258"/>
            <ac:picMk id="27" creationId="{E91C4049-7C57-4069-85C6-A1CA4B264D8D}"/>
          </ac:picMkLst>
        </pc:picChg>
      </pc:sldChg>
      <pc:sldChg chg="modSp">
        <pc:chgData name="Nguyễn Đạt Tân Dương" userId="c54c20b2-c8a9-4be7-a735-3d208ddf1574" providerId="ADAL" clId="{3592BEDE-D38E-4A67-9D5F-A8DC0DB47D0E}" dt="2021-08-14T12:28:03.317" v="186" actId="20577"/>
        <pc:sldMkLst>
          <pc:docMk/>
          <pc:sldMk cId="3028050267" sldId="259"/>
        </pc:sldMkLst>
        <pc:spChg chg="mod">
          <ac:chgData name="Nguyễn Đạt Tân Dương" userId="c54c20b2-c8a9-4be7-a735-3d208ddf1574" providerId="ADAL" clId="{3592BEDE-D38E-4A67-9D5F-A8DC0DB47D0E}" dt="2021-08-14T12:28:03.317" v="186" actId="20577"/>
          <ac:spMkLst>
            <pc:docMk/>
            <pc:sldMk cId="3028050267" sldId="259"/>
            <ac:spMk id="24" creationId="{531CF7B3-EA0B-4B08-973B-105F162BB082}"/>
          </ac:spMkLst>
        </pc:spChg>
      </pc:sldChg>
      <pc:sldChg chg="addSp delSp modSp mod modAnim">
        <pc:chgData name="Nguyễn Đạt Tân Dương" userId="c54c20b2-c8a9-4be7-a735-3d208ddf1574" providerId="ADAL" clId="{3592BEDE-D38E-4A67-9D5F-A8DC0DB47D0E}" dt="2021-08-14T14:44:36.532" v="4502" actId="1038"/>
        <pc:sldMkLst>
          <pc:docMk/>
          <pc:sldMk cId="926080661" sldId="263"/>
        </pc:sldMkLst>
        <pc:spChg chg="mod">
          <ac:chgData name="Nguyễn Đạt Tân Dương" userId="c54c20b2-c8a9-4be7-a735-3d208ddf1574" providerId="ADAL" clId="{3592BEDE-D38E-4A67-9D5F-A8DC0DB47D0E}" dt="2021-08-14T12:43:13.481" v="241" actId="207"/>
          <ac:spMkLst>
            <pc:docMk/>
            <pc:sldMk cId="926080661" sldId="263"/>
            <ac:spMk id="2" creationId="{231360E7-222B-4FF0-BAAF-54B193BBCF79}"/>
          </ac:spMkLst>
        </pc:spChg>
        <pc:spChg chg="del">
          <ac:chgData name="Nguyễn Đạt Tân Dương" userId="c54c20b2-c8a9-4be7-a735-3d208ddf1574" providerId="ADAL" clId="{3592BEDE-D38E-4A67-9D5F-A8DC0DB47D0E}" dt="2021-08-14T12:41:33.564" v="187" actId="931"/>
          <ac:spMkLst>
            <pc:docMk/>
            <pc:sldMk cId="926080661" sldId="263"/>
            <ac:spMk id="3" creationId="{08F56F25-9D44-4FC1-8128-19CD75E6DD7F}"/>
          </ac:spMkLst>
        </pc:spChg>
        <pc:spChg chg="mod">
          <ac:chgData name="Nguyễn Đạt Tân Dương" userId="c54c20b2-c8a9-4be7-a735-3d208ddf1574" providerId="ADAL" clId="{3592BEDE-D38E-4A67-9D5F-A8DC0DB47D0E}" dt="2021-08-14T14:32:49.520" v="4282" actId="1076"/>
          <ac:spMkLst>
            <pc:docMk/>
            <pc:sldMk cId="926080661" sldId="263"/>
            <ac:spMk id="7" creationId="{051D0426-9F82-418F-8FCF-8EE0DEF3496E}"/>
          </ac:spMkLst>
        </pc:spChg>
        <pc:spChg chg="add mod">
          <ac:chgData name="Nguyễn Đạt Tân Dương" userId="c54c20b2-c8a9-4be7-a735-3d208ddf1574" providerId="ADAL" clId="{3592BEDE-D38E-4A67-9D5F-A8DC0DB47D0E}" dt="2021-08-14T12:54:11.731" v="463" actId="1038"/>
          <ac:spMkLst>
            <pc:docMk/>
            <pc:sldMk cId="926080661" sldId="263"/>
            <ac:spMk id="18" creationId="{D55B6000-AE73-480D-9FCC-1108F039DE35}"/>
          </ac:spMkLst>
        </pc:spChg>
        <pc:spChg chg="add mod">
          <ac:chgData name="Nguyễn Đạt Tân Dương" userId="c54c20b2-c8a9-4be7-a735-3d208ddf1574" providerId="ADAL" clId="{3592BEDE-D38E-4A67-9D5F-A8DC0DB47D0E}" dt="2021-08-14T12:54:28.785" v="468" actId="1036"/>
          <ac:spMkLst>
            <pc:docMk/>
            <pc:sldMk cId="926080661" sldId="263"/>
            <ac:spMk id="19" creationId="{FC9B9040-D113-4126-846D-9E9A8A653AE9}"/>
          </ac:spMkLst>
        </pc:spChg>
        <pc:spChg chg="add mod">
          <ac:chgData name="Nguyễn Đạt Tân Dương" userId="c54c20b2-c8a9-4be7-a735-3d208ddf1574" providerId="ADAL" clId="{3592BEDE-D38E-4A67-9D5F-A8DC0DB47D0E}" dt="2021-08-14T12:57:04.737" v="1029" actId="1038"/>
          <ac:spMkLst>
            <pc:docMk/>
            <pc:sldMk cId="926080661" sldId="263"/>
            <ac:spMk id="20" creationId="{89D8007B-D331-4726-BFA0-09362EAA4C6E}"/>
          </ac:spMkLst>
        </pc:spChg>
        <pc:spChg chg="add mod">
          <ac:chgData name="Nguyễn Đạt Tân Dương" userId="c54c20b2-c8a9-4be7-a735-3d208ddf1574" providerId="ADAL" clId="{3592BEDE-D38E-4A67-9D5F-A8DC0DB47D0E}" dt="2021-08-14T12:54:47.641" v="472" actId="1076"/>
          <ac:spMkLst>
            <pc:docMk/>
            <pc:sldMk cId="926080661" sldId="263"/>
            <ac:spMk id="21" creationId="{5FA69C5D-0964-42D1-8172-51389F439310}"/>
          </ac:spMkLst>
        </pc:spChg>
        <pc:spChg chg="add mod">
          <ac:chgData name="Nguyễn Đạt Tân Dương" userId="c54c20b2-c8a9-4be7-a735-3d208ddf1574" providerId="ADAL" clId="{3592BEDE-D38E-4A67-9D5F-A8DC0DB47D0E}" dt="2021-08-14T12:55:34.506" v="477" actId="1037"/>
          <ac:spMkLst>
            <pc:docMk/>
            <pc:sldMk cId="926080661" sldId="263"/>
            <ac:spMk id="22" creationId="{4EF22919-419D-49A0-88FD-FA64FAA9960B}"/>
          </ac:spMkLst>
        </pc:spChg>
        <pc:spChg chg="add mod">
          <ac:chgData name="Nguyễn Đạt Tân Dương" userId="c54c20b2-c8a9-4be7-a735-3d208ddf1574" providerId="ADAL" clId="{3592BEDE-D38E-4A67-9D5F-A8DC0DB47D0E}" dt="2021-08-14T12:55:46.058" v="557" actId="1036"/>
          <ac:spMkLst>
            <pc:docMk/>
            <pc:sldMk cId="926080661" sldId="263"/>
            <ac:spMk id="23" creationId="{B1D53402-B84F-4ED5-97D9-4ED111395D86}"/>
          </ac:spMkLst>
        </pc:spChg>
        <pc:spChg chg="add mod">
          <ac:chgData name="Nguyễn Đạt Tân Dương" userId="c54c20b2-c8a9-4be7-a735-3d208ddf1574" providerId="ADAL" clId="{3592BEDE-D38E-4A67-9D5F-A8DC0DB47D0E}" dt="2021-08-14T13:28:23.175" v="3055" actId="1076"/>
          <ac:spMkLst>
            <pc:docMk/>
            <pc:sldMk cId="926080661" sldId="263"/>
            <ac:spMk id="24" creationId="{2E095C77-77D1-4E24-B229-18A35F62C019}"/>
          </ac:spMkLst>
        </pc:spChg>
        <pc:spChg chg="add mod">
          <ac:chgData name="Nguyễn Đạt Tân Dương" userId="c54c20b2-c8a9-4be7-a735-3d208ddf1574" providerId="ADAL" clId="{3592BEDE-D38E-4A67-9D5F-A8DC0DB47D0E}" dt="2021-08-14T12:56:10.611" v="733" actId="1038"/>
          <ac:spMkLst>
            <pc:docMk/>
            <pc:sldMk cId="926080661" sldId="263"/>
            <ac:spMk id="25" creationId="{6DA97226-429E-4AA2-987A-BC9DE2ED890B}"/>
          </ac:spMkLst>
        </pc:spChg>
        <pc:spChg chg="add mod">
          <ac:chgData name="Nguyễn Đạt Tân Dương" userId="c54c20b2-c8a9-4be7-a735-3d208ddf1574" providerId="ADAL" clId="{3592BEDE-D38E-4A67-9D5F-A8DC0DB47D0E}" dt="2021-08-14T12:56:20.304" v="807" actId="1036"/>
          <ac:spMkLst>
            <pc:docMk/>
            <pc:sldMk cId="926080661" sldId="263"/>
            <ac:spMk id="26" creationId="{05A4EB84-3C3E-4E25-BF51-EA429D19C8DB}"/>
          </ac:spMkLst>
        </pc:spChg>
        <pc:spChg chg="add mod">
          <ac:chgData name="Nguyễn Đạt Tân Dương" userId="c54c20b2-c8a9-4be7-a735-3d208ddf1574" providerId="ADAL" clId="{3592BEDE-D38E-4A67-9D5F-A8DC0DB47D0E}" dt="2021-08-14T12:56:33.423" v="908" actId="1036"/>
          <ac:spMkLst>
            <pc:docMk/>
            <pc:sldMk cId="926080661" sldId="263"/>
            <ac:spMk id="27" creationId="{0FB8C882-038A-4126-AD1D-2E3970FB2234}"/>
          </ac:spMkLst>
        </pc:spChg>
        <pc:spChg chg="add mod">
          <ac:chgData name="Nguyễn Đạt Tân Dương" userId="c54c20b2-c8a9-4be7-a735-3d208ddf1574" providerId="ADAL" clId="{3592BEDE-D38E-4A67-9D5F-A8DC0DB47D0E}" dt="2021-08-14T12:56:48.461" v="1024" actId="1037"/>
          <ac:spMkLst>
            <pc:docMk/>
            <pc:sldMk cId="926080661" sldId="263"/>
            <ac:spMk id="28" creationId="{0DA7C59B-222B-4B99-B12E-F1D3516CB908}"/>
          </ac:spMkLst>
        </pc:spChg>
        <pc:spChg chg="add mod">
          <ac:chgData name="Nguyễn Đạt Tân Dương" userId="c54c20b2-c8a9-4be7-a735-3d208ddf1574" providerId="ADAL" clId="{3592BEDE-D38E-4A67-9D5F-A8DC0DB47D0E}" dt="2021-08-14T12:57:42.763" v="1031" actId="207"/>
          <ac:spMkLst>
            <pc:docMk/>
            <pc:sldMk cId="926080661" sldId="263"/>
            <ac:spMk id="29" creationId="{AC72DABD-CF6C-47AD-89B5-1730B6801F6D}"/>
          </ac:spMkLst>
        </pc:spChg>
        <pc:spChg chg="add mod">
          <ac:chgData name="Nguyễn Đạt Tân Dương" userId="c54c20b2-c8a9-4be7-a735-3d208ddf1574" providerId="ADAL" clId="{3592BEDE-D38E-4A67-9D5F-A8DC0DB47D0E}" dt="2021-08-14T12:57:58.049" v="1054" actId="1035"/>
          <ac:spMkLst>
            <pc:docMk/>
            <pc:sldMk cId="926080661" sldId="263"/>
            <ac:spMk id="30" creationId="{A83232F4-E6E9-40E0-8BF8-D2039B370FEA}"/>
          </ac:spMkLst>
        </pc:spChg>
        <pc:spChg chg="add mod">
          <ac:chgData name="Nguyễn Đạt Tân Dương" userId="c54c20b2-c8a9-4be7-a735-3d208ddf1574" providerId="ADAL" clId="{3592BEDE-D38E-4A67-9D5F-A8DC0DB47D0E}" dt="2021-08-14T12:58:09.373" v="1100" actId="1038"/>
          <ac:spMkLst>
            <pc:docMk/>
            <pc:sldMk cId="926080661" sldId="263"/>
            <ac:spMk id="31" creationId="{D33710A1-0B05-4434-B426-218DE4948BB3}"/>
          </ac:spMkLst>
        </pc:spChg>
        <pc:spChg chg="add mod">
          <ac:chgData name="Nguyễn Đạt Tân Dương" userId="c54c20b2-c8a9-4be7-a735-3d208ddf1574" providerId="ADAL" clId="{3592BEDE-D38E-4A67-9D5F-A8DC0DB47D0E}" dt="2021-08-14T12:58:20.552" v="1176" actId="1038"/>
          <ac:spMkLst>
            <pc:docMk/>
            <pc:sldMk cId="926080661" sldId="263"/>
            <ac:spMk id="32" creationId="{E90B1986-3CA4-4210-AB60-CF996F9F3DC1}"/>
          </ac:spMkLst>
        </pc:spChg>
        <pc:spChg chg="add mod">
          <ac:chgData name="Nguyễn Đạt Tân Dương" userId="c54c20b2-c8a9-4be7-a735-3d208ddf1574" providerId="ADAL" clId="{3592BEDE-D38E-4A67-9D5F-A8DC0DB47D0E}" dt="2021-08-14T12:58:34.489" v="1274" actId="1038"/>
          <ac:spMkLst>
            <pc:docMk/>
            <pc:sldMk cId="926080661" sldId="263"/>
            <ac:spMk id="33" creationId="{7E4A53D2-7A42-4892-A1FE-80AFD0022ECF}"/>
          </ac:spMkLst>
        </pc:spChg>
        <pc:spChg chg="add mod">
          <ac:chgData name="Nguyễn Đạt Tân Dương" userId="c54c20b2-c8a9-4be7-a735-3d208ddf1574" providerId="ADAL" clId="{3592BEDE-D38E-4A67-9D5F-A8DC0DB47D0E}" dt="2021-08-14T12:58:47.376" v="1355" actId="1035"/>
          <ac:spMkLst>
            <pc:docMk/>
            <pc:sldMk cId="926080661" sldId="263"/>
            <ac:spMk id="34" creationId="{2367195D-45F9-4C86-9955-9D3DA2976241}"/>
          </ac:spMkLst>
        </pc:spChg>
        <pc:spChg chg="add mod">
          <ac:chgData name="Nguyễn Đạt Tân Dương" userId="c54c20b2-c8a9-4be7-a735-3d208ddf1574" providerId="ADAL" clId="{3592BEDE-D38E-4A67-9D5F-A8DC0DB47D0E}" dt="2021-08-14T12:59:19.229" v="1366" actId="14100"/>
          <ac:spMkLst>
            <pc:docMk/>
            <pc:sldMk cId="926080661" sldId="263"/>
            <ac:spMk id="35" creationId="{78F5DFD2-F94C-4C7F-A80D-4BCCB8BE216C}"/>
          </ac:spMkLst>
        </pc:spChg>
        <pc:spChg chg="add mod">
          <ac:chgData name="Nguyễn Đạt Tân Dương" userId="c54c20b2-c8a9-4be7-a735-3d208ddf1574" providerId="ADAL" clId="{3592BEDE-D38E-4A67-9D5F-A8DC0DB47D0E}" dt="2021-08-14T12:59:33.442" v="1427" actId="1037"/>
          <ac:spMkLst>
            <pc:docMk/>
            <pc:sldMk cId="926080661" sldId="263"/>
            <ac:spMk id="36" creationId="{06645A49-9538-48E4-B4AF-424D87945E47}"/>
          </ac:spMkLst>
        </pc:spChg>
        <pc:spChg chg="add mod">
          <ac:chgData name="Nguyễn Đạt Tân Dương" userId="c54c20b2-c8a9-4be7-a735-3d208ddf1574" providerId="ADAL" clId="{3592BEDE-D38E-4A67-9D5F-A8DC0DB47D0E}" dt="2021-08-14T12:59:45.066" v="1464" actId="1035"/>
          <ac:spMkLst>
            <pc:docMk/>
            <pc:sldMk cId="926080661" sldId="263"/>
            <ac:spMk id="37" creationId="{658538D5-8943-4D29-9390-EC5D4848A0DD}"/>
          </ac:spMkLst>
        </pc:spChg>
        <pc:spChg chg="add mod">
          <ac:chgData name="Nguyễn Đạt Tân Dương" userId="c54c20b2-c8a9-4be7-a735-3d208ddf1574" providerId="ADAL" clId="{3592BEDE-D38E-4A67-9D5F-A8DC0DB47D0E}" dt="2021-08-14T13:00:06.699" v="1578" actId="1035"/>
          <ac:spMkLst>
            <pc:docMk/>
            <pc:sldMk cId="926080661" sldId="263"/>
            <ac:spMk id="38" creationId="{4479F04C-73F1-4DA2-9BDC-65A2C6C38AF3}"/>
          </ac:spMkLst>
        </pc:spChg>
        <pc:spChg chg="add mod">
          <ac:chgData name="Nguyễn Đạt Tân Dương" userId="c54c20b2-c8a9-4be7-a735-3d208ddf1574" providerId="ADAL" clId="{3592BEDE-D38E-4A67-9D5F-A8DC0DB47D0E}" dt="2021-08-14T13:00:32.454" v="1644" actId="1036"/>
          <ac:spMkLst>
            <pc:docMk/>
            <pc:sldMk cId="926080661" sldId="263"/>
            <ac:spMk id="39" creationId="{6C03FB0B-BCF4-4630-8EA8-863C20FC70C6}"/>
          </ac:spMkLst>
        </pc:spChg>
        <pc:spChg chg="add mod">
          <ac:chgData name="Nguyễn Đạt Tân Dương" userId="c54c20b2-c8a9-4be7-a735-3d208ddf1574" providerId="ADAL" clId="{3592BEDE-D38E-4A67-9D5F-A8DC0DB47D0E}" dt="2021-08-14T13:00:47.738" v="1735" actId="1036"/>
          <ac:spMkLst>
            <pc:docMk/>
            <pc:sldMk cId="926080661" sldId="263"/>
            <ac:spMk id="40" creationId="{2341AAB0-7029-4C0B-BBE9-9B265802878D}"/>
          </ac:spMkLst>
        </pc:spChg>
        <pc:spChg chg="add mod">
          <ac:chgData name="Nguyễn Đạt Tân Dương" userId="c54c20b2-c8a9-4be7-a735-3d208ddf1574" providerId="ADAL" clId="{3592BEDE-D38E-4A67-9D5F-A8DC0DB47D0E}" dt="2021-08-14T13:01:01.673" v="1815" actId="1035"/>
          <ac:spMkLst>
            <pc:docMk/>
            <pc:sldMk cId="926080661" sldId="263"/>
            <ac:spMk id="41" creationId="{AF1FF796-2530-4B7E-AF30-C8BA72193D33}"/>
          </ac:spMkLst>
        </pc:spChg>
        <pc:spChg chg="add mod">
          <ac:chgData name="Nguyễn Đạt Tân Dương" userId="c54c20b2-c8a9-4be7-a735-3d208ddf1574" providerId="ADAL" clId="{3592BEDE-D38E-4A67-9D5F-A8DC0DB47D0E}" dt="2021-08-14T13:01:16.162" v="1898" actId="1037"/>
          <ac:spMkLst>
            <pc:docMk/>
            <pc:sldMk cId="926080661" sldId="263"/>
            <ac:spMk id="42" creationId="{15CCEA44-8CF7-4F98-B9A7-F46F03184431}"/>
          </ac:spMkLst>
        </pc:spChg>
        <pc:spChg chg="add mod">
          <ac:chgData name="Nguyễn Đạt Tân Dương" userId="c54c20b2-c8a9-4be7-a735-3d208ddf1574" providerId="ADAL" clId="{3592BEDE-D38E-4A67-9D5F-A8DC0DB47D0E}" dt="2021-08-14T13:02:08.747" v="1901" actId="207"/>
          <ac:spMkLst>
            <pc:docMk/>
            <pc:sldMk cId="926080661" sldId="263"/>
            <ac:spMk id="43" creationId="{A1AD23CD-73BF-4FFB-B15D-6277AD2D4719}"/>
          </ac:spMkLst>
        </pc:spChg>
        <pc:spChg chg="add mod">
          <ac:chgData name="Nguyễn Đạt Tân Dương" userId="c54c20b2-c8a9-4be7-a735-3d208ddf1574" providerId="ADAL" clId="{3592BEDE-D38E-4A67-9D5F-A8DC0DB47D0E}" dt="2021-08-14T13:02:19.879" v="1953" actId="1035"/>
          <ac:spMkLst>
            <pc:docMk/>
            <pc:sldMk cId="926080661" sldId="263"/>
            <ac:spMk id="44" creationId="{5A3F3EC1-4BB1-4234-995B-9E1169CD5ED0}"/>
          </ac:spMkLst>
        </pc:spChg>
        <pc:spChg chg="add mod">
          <ac:chgData name="Nguyễn Đạt Tân Dương" userId="c54c20b2-c8a9-4be7-a735-3d208ddf1574" providerId="ADAL" clId="{3592BEDE-D38E-4A67-9D5F-A8DC0DB47D0E}" dt="2021-08-14T13:02:33.562" v="2055" actId="1036"/>
          <ac:spMkLst>
            <pc:docMk/>
            <pc:sldMk cId="926080661" sldId="263"/>
            <ac:spMk id="45" creationId="{79DC19A5-D168-41FA-9E97-3B3EA9BCC52B}"/>
          </ac:spMkLst>
        </pc:spChg>
        <pc:spChg chg="add mod">
          <ac:chgData name="Nguyễn Đạt Tân Dương" userId="c54c20b2-c8a9-4be7-a735-3d208ddf1574" providerId="ADAL" clId="{3592BEDE-D38E-4A67-9D5F-A8DC0DB47D0E}" dt="2021-08-14T13:02:43.705" v="2078" actId="1037"/>
          <ac:spMkLst>
            <pc:docMk/>
            <pc:sldMk cId="926080661" sldId="263"/>
            <ac:spMk id="46" creationId="{9E2BE796-AED8-487F-AA38-78DBF8056FD8}"/>
          </ac:spMkLst>
        </pc:spChg>
        <pc:spChg chg="add mod">
          <ac:chgData name="Nguyễn Đạt Tân Dương" userId="c54c20b2-c8a9-4be7-a735-3d208ddf1574" providerId="ADAL" clId="{3592BEDE-D38E-4A67-9D5F-A8DC0DB47D0E}" dt="2021-08-14T13:02:55.573" v="2152" actId="1038"/>
          <ac:spMkLst>
            <pc:docMk/>
            <pc:sldMk cId="926080661" sldId="263"/>
            <ac:spMk id="47" creationId="{E605ADAB-9926-41A9-81D0-0AFF163EA397}"/>
          </ac:spMkLst>
        </pc:spChg>
        <pc:spChg chg="add mod">
          <ac:chgData name="Nguyễn Đạt Tân Dương" userId="c54c20b2-c8a9-4be7-a735-3d208ddf1574" providerId="ADAL" clId="{3592BEDE-D38E-4A67-9D5F-A8DC0DB47D0E}" dt="2021-08-14T13:03:08.275" v="2221" actId="1038"/>
          <ac:spMkLst>
            <pc:docMk/>
            <pc:sldMk cId="926080661" sldId="263"/>
            <ac:spMk id="48" creationId="{DA144069-C7DC-4FA1-A994-14D3A29D1B11}"/>
          </ac:spMkLst>
        </pc:spChg>
        <pc:spChg chg="add mod">
          <ac:chgData name="Nguyễn Đạt Tân Dương" userId="c54c20b2-c8a9-4be7-a735-3d208ddf1574" providerId="ADAL" clId="{3592BEDE-D38E-4A67-9D5F-A8DC0DB47D0E}" dt="2021-08-14T13:03:23.055" v="2313" actId="1038"/>
          <ac:spMkLst>
            <pc:docMk/>
            <pc:sldMk cId="926080661" sldId="263"/>
            <ac:spMk id="49" creationId="{CB454916-7712-4210-AB7B-FFD5987B1A3A}"/>
          </ac:spMkLst>
        </pc:spChg>
        <pc:spChg chg="add mod">
          <ac:chgData name="Nguyễn Đạt Tân Dương" userId="c54c20b2-c8a9-4be7-a735-3d208ddf1574" providerId="ADAL" clId="{3592BEDE-D38E-4A67-9D5F-A8DC0DB47D0E}" dt="2021-08-14T13:04:08.073" v="2319" actId="1036"/>
          <ac:spMkLst>
            <pc:docMk/>
            <pc:sldMk cId="926080661" sldId="263"/>
            <ac:spMk id="50" creationId="{1BB16383-65C1-4EAB-9F4B-37361C57888E}"/>
          </ac:spMkLst>
        </pc:spChg>
        <pc:spChg chg="add mod">
          <ac:chgData name="Nguyễn Đạt Tân Dương" userId="c54c20b2-c8a9-4be7-a735-3d208ddf1574" providerId="ADAL" clId="{3592BEDE-D38E-4A67-9D5F-A8DC0DB47D0E}" dt="2021-08-14T13:04:19.587" v="2342" actId="1036"/>
          <ac:spMkLst>
            <pc:docMk/>
            <pc:sldMk cId="926080661" sldId="263"/>
            <ac:spMk id="51" creationId="{DDB0385C-FCF1-485B-AE21-EB716483BFB5}"/>
          </ac:spMkLst>
        </pc:spChg>
        <pc:spChg chg="add mod">
          <ac:chgData name="Nguyễn Đạt Tân Dương" userId="c54c20b2-c8a9-4be7-a735-3d208ddf1574" providerId="ADAL" clId="{3592BEDE-D38E-4A67-9D5F-A8DC0DB47D0E}" dt="2021-08-14T13:04:27.667" v="2367" actId="1037"/>
          <ac:spMkLst>
            <pc:docMk/>
            <pc:sldMk cId="926080661" sldId="263"/>
            <ac:spMk id="52" creationId="{DD9F5475-228F-4EE7-BCDB-7D01D53CDE36}"/>
          </ac:spMkLst>
        </pc:spChg>
        <pc:spChg chg="add mod">
          <ac:chgData name="Nguyễn Đạt Tân Dương" userId="c54c20b2-c8a9-4be7-a735-3d208ddf1574" providerId="ADAL" clId="{3592BEDE-D38E-4A67-9D5F-A8DC0DB47D0E}" dt="2021-08-14T13:04:39.784" v="2401" actId="1035"/>
          <ac:spMkLst>
            <pc:docMk/>
            <pc:sldMk cId="926080661" sldId="263"/>
            <ac:spMk id="53" creationId="{EA683508-BD6E-4844-92D6-61DDE2D68130}"/>
          </ac:spMkLst>
        </pc:spChg>
        <pc:spChg chg="add mod">
          <ac:chgData name="Nguyễn Đạt Tân Dương" userId="c54c20b2-c8a9-4be7-a735-3d208ddf1574" providerId="ADAL" clId="{3592BEDE-D38E-4A67-9D5F-A8DC0DB47D0E}" dt="2021-08-14T14:34:34.459" v="4337" actId="14100"/>
          <ac:spMkLst>
            <pc:docMk/>
            <pc:sldMk cId="926080661" sldId="263"/>
            <ac:spMk id="141" creationId="{A208E9CD-A402-4CD2-A0E1-CED2DF254019}"/>
          </ac:spMkLst>
        </pc:spChg>
        <pc:spChg chg="add mod">
          <ac:chgData name="Nguyễn Đạt Tân Dương" userId="c54c20b2-c8a9-4be7-a735-3d208ddf1574" providerId="ADAL" clId="{3592BEDE-D38E-4A67-9D5F-A8DC0DB47D0E}" dt="2021-08-14T14:40:01.828" v="4384" actId="12788"/>
          <ac:spMkLst>
            <pc:docMk/>
            <pc:sldMk cId="926080661" sldId="263"/>
            <ac:spMk id="142" creationId="{9565189B-B606-4982-B204-E09E3B67E0FE}"/>
          </ac:spMkLst>
        </pc:spChg>
        <pc:spChg chg="add mod">
          <ac:chgData name="Nguyễn Đạt Tân Dương" userId="c54c20b2-c8a9-4be7-a735-3d208ddf1574" providerId="ADAL" clId="{3592BEDE-D38E-4A67-9D5F-A8DC0DB47D0E}" dt="2021-08-14T14:40:01.828" v="4384" actId="12788"/>
          <ac:spMkLst>
            <pc:docMk/>
            <pc:sldMk cId="926080661" sldId="263"/>
            <ac:spMk id="143" creationId="{B4BDC5D3-A2E3-477F-ACA5-EF4304975931}"/>
          </ac:spMkLst>
        </pc:spChg>
        <pc:spChg chg="add mod">
          <ac:chgData name="Nguyễn Đạt Tân Dương" userId="c54c20b2-c8a9-4be7-a735-3d208ddf1574" providerId="ADAL" clId="{3592BEDE-D38E-4A67-9D5F-A8DC0DB47D0E}" dt="2021-08-14T14:40:01.828" v="4384" actId="12788"/>
          <ac:spMkLst>
            <pc:docMk/>
            <pc:sldMk cId="926080661" sldId="263"/>
            <ac:spMk id="144" creationId="{03FF4C2A-1C14-4C0D-BF7A-85F87C7B777F}"/>
          </ac:spMkLst>
        </pc:spChg>
        <pc:spChg chg="add mod">
          <ac:chgData name="Nguyễn Đạt Tân Dương" userId="c54c20b2-c8a9-4be7-a735-3d208ddf1574" providerId="ADAL" clId="{3592BEDE-D38E-4A67-9D5F-A8DC0DB47D0E}" dt="2021-08-14T14:40:01.828" v="4384" actId="12788"/>
          <ac:spMkLst>
            <pc:docMk/>
            <pc:sldMk cId="926080661" sldId="263"/>
            <ac:spMk id="145" creationId="{FB2815EC-3C55-4661-AA74-8BB006CCDBEE}"/>
          </ac:spMkLst>
        </pc:spChg>
        <pc:spChg chg="add mod">
          <ac:chgData name="Nguyễn Đạt Tân Dương" userId="c54c20b2-c8a9-4be7-a735-3d208ddf1574" providerId="ADAL" clId="{3592BEDE-D38E-4A67-9D5F-A8DC0DB47D0E}" dt="2021-08-14T14:40:01.828" v="4384" actId="12788"/>
          <ac:spMkLst>
            <pc:docMk/>
            <pc:sldMk cId="926080661" sldId="263"/>
            <ac:spMk id="146" creationId="{DFCDE746-FF9F-4067-BFB5-53A519962C8A}"/>
          </ac:spMkLst>
        </pc:spChg>
        <pc:graphicFrameChg chg="add mod modGraphic">
          <ac:chgData name="Nguyễn Đạt Tân Dương" userId="c54c20b2-c8a9-4be7-a735-3d208ddf1574" providerId="ADAL" clId="{3592BEDE-D38E-4A67-9D5F-A8DC0DB47D0E}" dt="2021-08-14T14:40:11.319" v="4385" actId="120"/>
          <ac:graphicFrameMkLst>
            <pc:docMk/>
            <pc:sldMk cId="926080661" sldId="263"/>
            <ac:graphicFrameMk id="10" creationId="{0A797D32-2C9E-4E0E-ABBF-85D3230CD9A0}"/>
          </ac:graphicFrameMkLst>
        </pc:graphicFrameChg>
        <pc:graphicFrameChg chg="add mod modGraphic">
          <ac:chgData name="Nguyễn Đạt Tân Dương" userId="c54c20b2-c8a9-4be7-a735-3d208ddf1574" providerId="ADAL" clId="{3592BEDE-D38E-4A67-9D5F-A8DC0DB47D0E}" dt="2021-08-14T14:01:34.563" v="3322" actId="1076"/>
          <ac:graphicFrameMkLst>
            <pc:docMk/>
            <pc:sldMk cId="926080661" sldId="263"/>
            <ac:graphicFrameMk id="11" creationId="{2C87F9A5-3B49-4779-B57B-AE101EE04EAE}"/>
          </ac:graphicFrameMkLst>
        </pc:graphicFrameChg>
        <pc:graphicFrameChg chg="add del mod modGraphic">
          <ac:chgData name="Nguyễn Đạt Tân Dương" userId="c54c20b2-c8a9-4be7-a735-3d208ddf1574" providerId="ADAL" clId="{3592BEDE-D38E-4A67-9D5F-A8DC0DB47D0E}" dt="2021-08-14T13:19:36.646" v="2676"/>
          <ac:graphicFrameMkLst>
            <pc:docMk/>
            <pc:sldMk cId="926080661" sldId="263"/>
            <ac:graphicFrameMk id="100" creationId="{18B60A32-68BA-4E38-9854-AF28D2BE28A7}"/>
          </ac:graphicFrameMkLst>
        </pc:graphicFrameChg>
        <pc:graphicFrameChg chg="add del">
          <ac:chgData name="Nguyễn Đạt Tân Dương" userId="c54c20b2-c8a9-4be7-a735-3d208ddf1574" providerId="ADAL" clId="{3592BEDE-D38E-4A67-9D5F-A8DC0DB47D0E}" dt="2021-08-14T13:19:55.684" v="2746"/>
          <ac:graphicFrameMkLst>
            <pc:docMk/>
            <pc:sldMk cId="926080661" sldId="263"/>
            <ac:graphicFrameMk id="101" creationId="{9A66092C-F486-4B9E-9AA2-8DF9EB1BA3E3}"/>
          </ac:graphicFrameMkLst>
        </pc:graphicFrameChg>
        <pc:picChg chg="add mod ord">
          <ac:chgData name="Nguyễn Đạt Tân Dương" userId="c54c20b2-c8a9-4be7-a735-3d208ddf1574" providerId="ADAL" clId="{3592BEDE-D38E-4A67-9D5F-A8DC0DB47D0E}" dt="2021-08-14T13:41:51.616" v="3137" actId="1076"/>
          <ac:picMkLst>
            <pc:docMk/>
            <pc:sldMk cId="926080661" sldId="263"/>
            <ac:picMk id="9" creationId="{3CC0AC20-D469-4B31-AF0F-BA608486A2E5}"/>
          </ac:picMkLst>
        </pc:picChg>
        <pc:cxnChg chg="add mod">
          <ac:chgData name="Nguyễn Đạt Tân Dương" userId="c54c20b2-c8a9-4be7-a735-3d208ddf1574" providerId="ADAL" clId="{3592BEDE-D38E-4A67-9D5F-A8DC0DB47D0E}" dt="2021-08-14T14:35:22.818" v="4345" actId="1036"/>
          <ac:cxnSpMkLst>
            <pc:docMk/>
            <pc:sldMk cId="926080661" sldId="263"/>
            <ac:cxnSpMk id="13" creationId="{9F39A96F-E867-4BAD-8E11-70D2280E85A1}"/>
          </ac:cxnSpMkLst>
        </pc:cxnChg>
        <pc:cxnChg chg="add mod">
          <ac:chgData name="Nguyễn Đạt Tân Dương" userId="c54c20b2-c8a9-4be7-a735-3d208ddf1574" providerId="ADAL" clId="{3592BEDE-D38E-4A67-9D5F-A8DC0DB47D0E}" dt="2021-08-14T14:35:09.089" v="4343" actId="1036"/>
          <ac:cxnSpMkLst>
            <pc:docMk/>
            <pc:sldMk cId="926080661" sldId="263"/>
            <ac:cxnSpMk id="14" creationId="{1EF9515A-AECF-4EB8-91B9-6C8EFB890B12}"/>
          </ac:cxnSpMkLst>
        </pc:cxnChg>
        <pc:cxnChg chg="add del mod">
          <ac:chgData name="Nguyễn Đạt Tân Dương" userId="c54c20b2-c8a9-4be7-a735-3d208ddf1574" providerId="ADAL" clId="{3592BEDE-D38E-4A67-9D5F-A8DC0DB47D0E}" dt="2021-08-14T13:24:42.072" v="3032" actId="478"/>
          <ac:cxnSpMkLst>
            <pc:docMk/>
            <pc:sldMk cId="926080661" sldId="263"/>
            <ac:cxnSpMk id="15" creationId="{29DF964B-D882-4E4B-8C1F-B7478A71C34E}"/>
          </ac:cxnSpMkLst>
        </pc:cxnChg>
        <pc:cxnChg chg="add mod">
          <ac:chgData name="Nguyễn Đạt Tân Dương" userId="c54c20b2-c8a9-4be7-a735-3d208ddf1574" providerId="ADAL" clId="{3592BEDE-D38E-4A67-9D5F-A8DC0DB47D0E}" dt="2021-08-14T14:35:27.276" v="4346" actId="1038"/>
          <ac:cxnSpMkLst>
            <pc:docMk/>
            <pc:sldMk cId="926080661" sldId="263"/>
            <ac:cxnSpMk id="16" creationId="{C1A0DBCB-435E-4BC1-965D-E23E6CBC4252}"/>
          </ac:cxnSpMkLst>
        </pc:cxnChg>
        <pc:cxnChg chg="add del mod">
          <ac:chgData name="Nguyễn Đạt Tân Dương" userId="c54c20b2-c8a9-4be7-a735-3d208ddf1574" providerId="ADAL" clId="{3592BEDE-D38E-4A67-9D5F-A8DC0DB47D0E}" dt="2021-08-14T13:24:40.869" v="3031" actId="478"/>
          <ac:cxnSpMkLst>
            <pc:docMk/>
            <pc:sldMk cId="926080661" sldId="263"/>
            <ac:cxnSpMk id="17" creationId="{8B170B08-802C-45E1-9618-49DF739FEC1A}"/>
          </ac:cxnSpMkLst>
        </pc:cxnChg>
        <pc:cxnChg chg="add del mod">
          <ac:chgData name="Nguyễn Đạt Tân Dương" userId="c54c20b2-c8a9-4be7-a735-3d208ddf1574" providerId="ADAL" clId="{3592BEDE-D38E-4A67-9D5F-A8DC0DB47D0E}" dt="2021-08-14T13:06:29.849" v="2491"/>
          <ac:cxnSpMkLst>
            <pc:docMk/>
            <pc:sldMk cId="926080661" sldId="263"/>
            <ac:cxnSpMk id="54" creationId="{E81AEDCD-4A95-4412-9119-C90D076B98B4}"/>
          </ac:cxnSpMkLst>
        </pc:cxnChg>
        <pc:cxnChg chg="add del mod">
          <ac:chgData name="Nguyễn Đạt Tân Dương" userId="c54c20b2-c8a9-4be7-a735-3d208ddf1574" providerId="ADAL" clId="{3592BEDE-D38E-4A67-9D5F-A8DC0DB47D0E}" dt="2021-08-14T13:06:29.849" v="2491"/>
          <ac:cxnSpMkLst>
            <pc:docMk/>
            <pc:sldMk cId="926080661" sldId="263"/>
            <ac:cxnSpMk id="55" creationId="{2E26B5FC-0E55-4F33-BE22-717F4DDB53ED}"/>
          </ac:cxnSpMkLst>
        </pc:cxnChg>
        <pc:cxnChg chg="add del mod">
          <ac:chgData name="Nguyễn Đạt Tân Dương" userId="c54c20b2-c8a9-4be7-a735-3d208ddf1574" providerId="ADAL" clId="{3592BEDE-D38E-4A67-9D5F-A8DC0DB47D0E}" dt="2021-08-14T13:06:29.849" v="2491"/>
          <ac:cxnSpMkLst>
            <pc:docMk/>
            <pc:sldMk cId="926080661" sldId="263"/>
            <ac:cxnSpMk id="56" creationId="{9298C522-D498-4623-93A9-63E83066A116}"/>
          </ac:cxnSpMkLst>
        </pc:cxnChg>
        <pc:cxnChg chg="add del mod">
          <ac:chgData name="Nguyễn Đạt Tân Dương" userId="c54c20b2-c8a9-4be7-a735-3d208ddf1574" providerId="ADAL" clId="{3592BEDE-D38E-4A67-9D5F-A8DC0DB47D0E}" dt="2021-08-14T13:06:29.849" v="2491"/>
          <ac:cxnSpMkLst>
            <pc:docMk/>
            <pc:sldMk cId="926080661" sldId="263"/>
            <ac:cxnSpMk id="57" creationId="{C4A744AB-0705-48D9-8B99-F833CD2C25B4}"/>
          </ac:cxnSpMkLst>
        </pc:cxnChg>
        <pc:cxnChg chg="add del mod">
          <ac:chgData name="Nguyễn Đạt Tân Dương" userId="c54c20b2-c8a9-4be7-a735-3d208ddf1574" providerId="ADAL" clId="{3592BEDE-D38E-4A67-9D5F-A8DC0DB47D0E}" dt="2021-08-14T13:06:29.625" v="2490"/>
          <ac:cxnSpMkLst>
            <pc:docMk/>
            <pc:sldMk cId="926080661" sldId="263"/>
            <ac:cxnSpMk id="58" creationId="{0757538A-6067-448C-84EB-6B6AFBAF1ECC}"/>
          </ac:cxnSpMkLst>
        </pc:cxnChg>
        <pc:cxnChg chg="add del mod">
          <ac:chgData name="Nguyễn Đạt Tân Dương" userId="c54c20b2-c8a9-4be7-a735-3d208ddf1574" providerId="ADAL" clId="{3592BEDE-D38E-4A67-9D5F-A8DC0DB47D0E}" dt="2021-08-14T13:06:29.625" v="2490"/>
          <ac:cxnSpMkLst>
            <pc:docMk/>
            <pc:sldMk cId="926080661" sldId="263"/>
            <ac:cxnSpMk id="59" creationId="{0F0ED614-EBDF-44E4-BD80-B39C1B52CEE8}"/>
          </ac:cxnSpMkLst>
        </pc:cxnChg>
        <pc:cxnChg chg="add del mod">
          <ac:chgData name="Nguyễn Đạt Tân Dương" userId="c54c20b2-c8a9-4be7-a735-3d208ddf1574" providerId="ADAL" clId="{3592BEDE-D38E-4A67-9D5F-A8DC0DB47D0E}" dt="2021-08-14T13:06:29.625" v="2490"/>
          <ac:cxnSpMkLst>
            <pc:docMk/>
            <pc:sldMk cId="926080661" sldId="263"/>
            <ac:cxnSpMk id="60" creationId="{587B72A6-918D-4320-BFFB-6D5488D74998}"/>
          </ac:cxnSpMkLst>
        </pc:cxnChg>
        <pc:cxnChg chg="add del mod">
          <ac:chgData name="Nguyễn Đạt Tân Dương" userId="c54c20b2-c8a9-4be7-a735-3d208ddf1574" providerId="ADAL" clId="{3592BEDE-D38E-4A67-9D5F-A8DC0DB47D0E}" dt="2021-08-14T13:06:29.625" v="2490"/>
          <ac:cxnSpMkLst>
            <pc:docMk/>
            <pc:sldMk cId="926080661" sldId="263"/>
            <ac:cxnSpMk id="61" creationId="{E93556EB-9B4F-4AC2-8376-A95926481B2B}"/>
          </ac:cxnSpMkLst>
        </pc:cxnChg>
        <pc:cxnChg chg="add del mod">
          <ac:chgData name="Nguyễn Đạt Tân Dương" userId="c54c20b2-c8a9-4be7-a735-3d208ddf1574" providerId="ADAL" clId="{3592BEDE-D38E-4A67-9D5F-A8DC0DB47D0E}" dt="2021-08-14T13:06:29.387" v="2489"/>
          <ac:cxnSpMkLst>
            <pc:docMk/>
            <pc:sldMk cId="926080661" sldId="263"/>
            <ac:cxnSpMk id="62" creationId="{CE687AE2-A072-4B99-AD6D-E94481485516}"/>
          </ac:cxnSpMkLst>
        </pc:cxnChg>
        <pc:cxnChg chg="add del mod">
          <ac:chgData name="Nguyễn Đạt Tân Dương" userId="c54c20b2-c8a9-4be7-a735-3d208ddf1574" providerId="ADAL" clId="{3592BEDE-D38E-4A67-9D5F-A8DC0DB47D0E}" dt="2021-08-14T13:06:29.387" v="2489"/>
          <ac:cxnSpMkLst>
            <pc:docMk/>
            <pc:sldMk cId="926080661" sldId="263"/>
            <ac:cxnSpMk id="63" creationId="{02F5A298-181E-4238-A442-72951FC8BA9E}"/>
          </ac:cxnSpMkLst>
        </pc:cxnChg>
        <pc:cxnChg chg="add del mod">
          <ac:chgData name="Nguyễn Đạt Tân Dương" userId="c54c20b2-c8a9-4be7-a735-3d208ddf1574" providerId="ADAL" clId="{3592BEDE-D38E-4A67-9D5F-A8DC0DB47D0E}" dt="2021-08-14T13:06:29.387" v="2489"/>
          <ac:cxnSpMkLst>
            <pc:docMk/>
            <pc:sldMk cId="926080661" sldId="263"/>
            <ac:cxnSpMk id="64" creationId="{1EF8A42C-3AFC-4EC7-8180-6B7A59576B58}"/>
          </ac:cxnSpMkLst>
        </pc:cxnChg>
        <pc:cxnChg chg="add del mod">
          <ac:chgData name="Nguyễn Đạt Tân Dương" userId="c54c20b2-c8a9-4be7-a735-3d208ddf1574" providerId="ADAL" clId="{3592BEDE-D38E-4A67-9D5F-A8DC0DB47D0E}" dt="2021-08-14T13:06:29.387" v="2489"/>
          <ac:cxnSpMkLst>
            <pc:docMk/>
            <pc:sldMk cId="926080661" sldId="263"/>
            <ac:cxnSpMk id="65" creationId="{B9A8F7AF-2809-47BA-818B-31CD3B4202F9}"/>
          </ac:cxnSpMkLst>
        </pc:cxnChg>
        <pc:cxnChg chg="add del mod">
          <ac:chgData name="Nguyễn Đạt Tân Dương" userId="c54c20b2-c8a9-4be7-a735-3d208ddf1574" providerId="ADAL" clId="{3592BEDE-D38E-4A67-9D5F-A8DC0DB47D0E}" dt="2021-08-14T13:06:29.145" v="2488"/>
          <ac:cxnSpMkLst>
            <pc:docMk/>
            <pc:sldMk cId="926080661" sldId="263"/>
            <ac:cxnSpMk id="66" creationId="{F321CA8B-91BB-4179-A1D3-E6AD2943C9EF}"/>
          </ac:cxnSpMkLst>
        </pc:cxnChg>
        <pc:cxnChg chg="add del mod">
          <ac:chgData name="Nguyễn Đạt Tân Dương" userId="c54c20b2-c8a9-4be7-a735-3d208ddf1574" providerId="ADAL" clId="{3592BEDE-D38E-4A67-9D5F-A8DC0DB47D0E}" dt="2021-08-14T13:06:29.145" v="2488"/>
          <ac:cxnSpMkLst>
            <pc:docMk/>
            <pc:sldMk cId="926080661" sldId="263"/>
            <ac:cxnSpMk id="67" creationId="{D61105A6-C782-4AAC-B220-395B5D0EE336}"/>
          </ac:cxnSpMkLst>
        </pc:cxnChg>
        <pc:cxnChg chg="add del mod">
          <ac:chgData name="Nguyễn Đạt Tân Dương" userId="c54c20b2-c8a9-4be7-a735-3d208ddf1574" providerId="ADAL" clId="{3592BEDE-D38E-4A67-9D5F-A8DC0DB47D0E}" dt="2021-08-14T13:06:29.145" v="2488"/>
          <ac:cxnSpMkLst>
            <pc:docMk/>
            <pc:sldMk cId="926080661" sldId="263"/>
            <ac:cxnSpMk id="68" creationId="{F42CE3D6-19AD-406F-8ECA-C6238270F016}"/>
          </ac:cxnSpMkLst>
        </pc:cxnChg>
        <pc:cxnChg chg="add del mod">
          <ac:chgData name="Nguyễn Đạt Tân Dương" userId="c54c20b2-c8a9-4be7-a735-3d208ddf1574" providerId="ADAL" clId="{3592BEDE-D38E-4A67-9D5F-A8DC0DB47D0E}" dt="2021-08-14T13:06:29.145" v="2488"/>
          <ac:cxnSpMkLst>
            <pc:docMk/>
            <pc:sldMk cId="926080661" sldId="263"/>
            <ac:cxnSpMk id="69" creationId="{E2F25512-7FF3-4261-B62D-1EDF32D1566A}"/>
          </ac:cxnSpMkLst>
        </pc:cxnChg>
        <pc:cxnChg chg="add del mod">
          <ac:chgData name="Nguyễn Đạt Tân Dương" userId="c54c20b2-c8a9-4be7-a735-3d208ddf1574" providerId="ADAL" clId="{3592BEDE-D38E-4A67-9D5F-A8DC0DB47D0E}" dt="2021-08-14T13:06:28.841" v="2487"/>
          <ac:cxnSpMkLst>
            <pc:docMk/>
            <pc:sldMk cId="926080661" sldId="263"/>
            <ac:cxnSpMk id="70" creationId="{AAC13B80-A8F8-42C4-9ED5-88E64E9F4273}"/>
          </ac:cxnSpMkLst>
        </pc:cxnChg>
        <pc:cxnChg chg="add del mod">
          <ac:chgData name="Nguyễn Đạt Tân Dương" userId="c54c20b2-c8a9-4be7-a735-3d208ddf1574" providerId="ADAL" clId="{3592BEDE-D38E-4A67-9D5F-A8DC0DB47D0E}" dt="2021-08-14T13:06:28.841" v="2487"/>
          <ac:cxnSpMkLst>
            <pc:docMk/>
            <pc:sldMk cId="926080661" sldId="263"/>
            <ac:cxnSpMk id="71" creationId="{5A3C704F-9BD0-45F6-8F62-8FC130A37CA7}"/>
          </ac:cxnSpMkLst>
        </pc:cxnChg>
        <pc:cxnChg chg="add del mod">
          <ac:chgData name="Nguyễn Đạt Tân Dương" userId="c54c20b2-c8a9-4be7-a735-3d208ddf1574" providerId="ADAL" clId="{3592BEDE-D38E-4A67-9D5F-A8DC0DB47D0E}" dt="2021-08-14T13:06:28.841" v="2487"/>
          <ac:cxnSpMkLst>
            <pc:docMk/>
            <pc:sldMk cId="926080661" sldId="263"/>
            <ac:cxnSpMk id="72" creationId="{2FCA412B-E3FC-4E84-9CC1-5DE7FD6B592D}"/>
          </ac:cxnSpMkLst>
        </pc:cxnChg>
        <pc:cxnChg chg="add del mod">
          <ac:chgData name="Nguyễn Đạt Tân Dương" userId="c54c20b2-c8a9-4be7-a735-3d208ddf1574" providerId="ADAL" clId="{3592BEDE-D38E-4A67-9D5F-A8DC0DB47D0E}" dt="2021-08-14T13:06:28.841" v="2487"/>
          <ac:cxnSpMkLst>
            <pc:docMk/>
            <pc:sldMk cId="926080661" sldId="263"/>
            <ac:cxnSpMk id="73" creationId="{06D34406-26F1-4DF8-938B-CE93347F86E5}"/>
          </ac:cxnSpMkLst>
        </pc:cxnChg>
        <pc:cxnChg chg="add mod">
          <ac:chgData name="Nguyễn Đạt Tân Dương" userId="c54c20b2-c8a9-4be7-a735-3d208ddf1574" providerId="ADAL" clId="{3592BEDE-D38E-4A67-9D5F-A8DC0DB47D0E}" dt="2021-08-14T14:23:03.050" v="4058" actId="14100"/>
          <ac:cxnSpMkLst>
            <pc:docMk/>
            <pc:sldMk cId="926080661" sldId="263"/>
            <ac:cxnSpMk id="80" creationId="{628146EE-8F93-4D0A-AC93-0438FD16D801}"/>
          </ac:cxnSpMkLst>
        </pc:cxnChg>
        <pc:cxnChg chg="add mod">
          <ac:chgData name="Nguyễn Đạt Tân Dương" userId="c54c20b2-c8a9-4be7-a735-3d208ddf1574" providerId="ADAL" clId="{3592BEDE-D38E-4A67-9D5F-A8DC0DB47D0E}" dt="2021-08-14T14:35:18.303" v="4344" actId="1035"/>
          <ac:cxnSpMkLst>
            <pc:docMk/>
            <pc:sldMk cId="926080661" sldId="263"/>
            <ac:cxnSpMk id="81" creationId="{BE1A6CE5-9394-4645-BDAB-B1FC08BED1CE}"/>
          </ac:cxnSpMkLst>
        </pc:cxnChg>
        <pc:cxnChg chg="add del mod">
          <ac:chgData name="Nguyễn Đạt Tân Dương" userId="c54c20b2-c8a9-4be7-a735-3d208ddf1574" providerId="ADAL" clId="{3592BEDE-D38E-4A67-9D5F-A8DC0DB47D0E}" dt="2021-08-14T13:52:40.330" v="3178" actId="478"/>
          <ac:cxnSpMkLst>
            <pc:docMk/>
            <pc:sldMk cId="926080661" sldId="263"/>
            <ac:cxnSpMk id="82" creationId="{97AE7CE6-7B5A-4521-B909-F91820BB6789}"/>
          </ac:cxnSpMkLst>
        </pc:cxnChg>
        <pc:cxnChg chg="add mod">
          <ac:chgData name="Nguyễn Đạt Tân Dương" userId="c54c20b2-c8a9-4be7-a735-3d208ddf1574" providerId="ADAL" clId="{3592BEDE-D38E-4A67-9D5F-A8DC0DB47D0E}" dt="2021-08-14T14:08:54.896" v="3692" actId="1037"/>
          <ac:cxnSpMkLst>
            <pc:docMk/>
            <pc:sldMk cId="926080661" sldId="263"/>
            <ac:cxnSpMk id="83" creationId="{527CA484-1222-49D0-8096-159F52EC24AC}"/>
          </ac:cxnSpMkLst>
        </pc:cxnChg>
        <pc:cxnChg chg="add del mod">
          <ac:chgData name="Nguyễn Đạt Tân Dương" userId="c54c20b2-c8a9-4be7-a735-3d208ddf1574" providerId="ADAL" clId="{3592BEDE-D38E-4A67-9D5F-A8DC0DB47D0E}" dt="2021-08-14T13:24:39.321" v="3030" actId="478"/>
          <ac:cxnSpMkLst>
            <pc:docMk/>
            <pc:sldMk cId="926080661" sldId="263"/>
            <ac:cxnSpMk id="84" creationId="{A0155DBB-BDB7-4DD0-9158-DE00F4D2D9BD}"/>
          </ac:cxnSpMkLst>
        </pc:cxnChg>
        <pc:cxnChg chg="add del mod">
          <ac:chgData name="Nguyễn Đạt Tân Dương" userId="c54c20b2-c8a9-4be7-a735-3d208ddf1574" providerId="ADAL" clId="{3592BEDE-D38E-4A67-9D5F-A8DC0DB47D0E}" dt="2021-08-14T13:19:40.970" v="2680"/>
          <ac:cxnSpMkLst>
            <pc:docMk/>
            <pc:sldMk cId="926080661" sldId="263"/>
            <ac:cxnSpMk id="85" creationId="{FE5A5C5F-1073-47D4-A499-81378A64F6E2}"/>
          </ac:cxnSpMkLst>
        </pc:cxnChg>
        <pc:cxnChg chg="add del mod">
          <ac:chgData name="Nguyễn Đạt Tân Dương" userId="c54c20b2-c8a9-4be7-a735-3d208ddf1574" providerId="ADAL" clId="{3592BEDE-D38E-4A67-9D5F-A8DC0DB47D0E}" dt="2021-08-14T13:19:40.970" v="2680"/>
          <ac:cxnSpMkLst>
            <pc:docMk/>
            <pc:sldMk cId="926080661" sldId="263"/>
            <ac:cxnSpMk id="86" creationId="{15011738-DCD4-404E-AD50-83FFF6A9633C}"/>
          </ac:cxnSpMkLst>
        </pc:cxnChg>
        <pc:cxnChg chg="add del mod">
          <ac:chgData name="Nguyễn Đạt Tân Dương" userId="c54c20b2-c8a9-4be7-a735-3d208ddf1574" providerId="ADAL" clId="{3592BEDE-D38E-4A67-9D5F-A8DC0DB47D0E}" dt="2021-08-14T13:19:40.970" v="2680"/>
          <ac:cxnSpMkLst>
            <pc:docMk/>
            <pc:sldMk cId="926080661" sldId="263"/>
            <ac:cxnSpMk id="87" creationId="{1B78B34A-0624-47F5-86C9-6BAC842DDABC}"/>
          </ac:cxnSpMkLst>
        </pc:cxnChg>
        <pc:cxnChg chg="add del mod">
          <ac:chgData name="Nguyễn Đạt Tân Dương" userId="c54c20b2-c8a9-4be7-a735-3d208ddf1574" providerId="ADAL" clId="{3592BEDE-D38E-4A67-9D5F-A8DC0DB47D0E}" dt="2021-08-14T13:19:40.970" v="2680"/>
          <ac:cxnSpMkLst>
            <pc:docMk/>
            <pc:sldMk cId="926080661" sldId="263"/>
            <ac:cxnSpMk id="88" creationId="{BFB86863-86BD-4D92-B2F6-1A94DCEDBC97}"/>
          </ac:cxnSpMkLst>
        </pc:cxnChg>
        <pc:cxnChg chg="add del mod">
          <ac:chgData name="Nguyễn Đạt Tân Dương" userId="c54c20b2-c8a9-4be7-a735-3d208ddf1574" providerId="ADAL" clId="{3592BEDE-D38E-4A67-9D5F-A8DC0DB47D0E}" dt="2021-08-14T13:19:40.970" v="2680"/>
          <ac:cxnSpMkLst>
            <pc:docMk/>
            <pc:sldMk cId="926080661" sldId="263"/>
            <ac:cxnSpMk id="89" creationId="{9419D9D4-1133-4010-814F-4141B46ECAB7}"/>
          </ac:cxnSpMkLst>
        </pc:cxnChg>
        <pc:cxnChg chg="add del mod">
          <ac:chgData name="Nguyễn Đạt Tân Dương" userId="c54c20b2-c8a9-4be7-a735-3d208ddf1574" providerId="ADAL" clId="{3592BEDE-D38E-4A67-9D5F-A8DC0DB47D0E}" dt="2021-08-14T13:19:37.476" v="2679"/>
          <ac:cxnSpMkLst>
            <pc:docMk/>
            <pc:sldMk cId="926080661" sldId="263"/>
            <ac:cxnSpMk id="90" creationId="{4310E1E4-79A3-4541-B1C8-CE0791C804D3}"/>
          </ac:cxnSpMkLst>
        </pc:cxnChg>
        <pc:cxnChg chg="add del mod">
          <ac:chgData name="Nguyễn Đạt Tân Dương" userId="c54c20b2-c8a9-4be7-a735-3d208ddf1574" providerId="ADAL" clId="{3592BEDE-D38E-4A67-9D5F-A8DC0DB47D0E}" dt="2021-08-14T13:19:37.476" v="2679"/>
          <ac:cxnSpMkLst>
            <pc:docMk/>
            <pc:sldMk cId="926080661" sldId="263"/>
            <ac:cxnSpMk id="91" creationId="{7F0CCC0F-C00F-43CF-B63D-8F98216F2DA7}"/>
          </ac:cxnSpMkLst>
        </pc:cxnChg>
        <pc:cxnChg chg="add del mod">
          <ac:chgData name="Nguyễn Đạt Tân Dương" userId="c54c20b2-c8a9-4be7-a735-3d208ddf1574" providerId="ADAL" clId="{3592BEDE-D38E-4A67-9D5F-A8DC0DB47D0E}" dt="2021-08-14T13:19:37.476" v="2679"/>
          <ac:cxnSpMkLst>
            <pc:docMk/>
            <pc:sldMk cId="926080661" sldId="263"/>
            <ac:cxnSpMk id="92" creationId="{8631AB57-07F9-4DBE-B755-49987F5F1276}"/>
          </ac:cxnSpMkLst>
        </pc:cxnChg>
        <pc:cxnChg chg="add del mod">
          <ac:chgData name="Nguyễn Đạt Tân Dương" userId="c54c20b2-c8a9-4be7-a735-3d208ddf1574" providerId="ADAL" clId="{3592BEDE-D38E-4A67-9D5F-A8DC0DB47D0E}" dt="2021-08-14T13:19:37.476" v="2679"/>
          <ac:cxnSpMkLst>
            <pc:docMk/>
            <pc:sldMk cId="926080661" sldId="263"/>
            <ac:cxnSpMk id="93" creationId="{3C9D11F8-181D-461E-A647-FEA316E829D2}"/>
          </ac:cxnSpMkLst>
        </pc:cxnChg>
        <pc:cxnChg chg="add del mod">
          <ac:chgData name="Nguyễn Đạt Tân Dương" userId="c54c20b2-c8a9-4be7-a735-3d208ddf1574" providerId="ADAL" clId="{3592BEDE-D38E-4A67-9D5F-A8DC0DB47D0E}" dt="2021-08-14T13:19:37.476" v="2679"/>
          <ac:cxnSpMkLst>
            <pc:docMk/>
            <pc:sldMk cId="926080661" sldId="263"/>
            <ac:cxnSpMk id="94" creationId="{F442A22C-D14B-4226-A563-F95B9EB8D3B6}"/>
          </ac:cxnSpMkLst>
        </pc:cxnChg>
        <pc:cxnChg chg="add del mod">
          <ac:chgData name="Nguyễn Đạt Tân Dương" userId="c54c20b2-c8a9-4be7-a735-3d208ddf1574" providerId="ADAL" clId="{3592BEDE-D38E-4A67-9D5F-A8DC0DB47D0E}" dt="2021-08-14T13:19:37.068" v="2678"/>
          <ac:cxnSpMkLst>
            <pc:docMk/>
            <pc:sldMk cId="926080661" sldId="263"/>
            <ac:cxnSpMk id="95" creationId="{096FDA2B-0392-405F-B4D9-00D87A6F6BAB}"/>
          </ac:cxnSpMkLst>
        </pc:cxnChg>
        <pc:cxnChg chg="add del mod">
          <ac:chgData name="Nguyễn Đạt Tân Dương" userId="c54c20b2-c8a9-4be7-a735-3d208ddf1574" providerId="ADAL" clId="{3592BEDE-D38E-4A67-9D5F-A8DC0DB47D0E}" dt="2021-08-14T13:19:37.068" v="2678"/>
          <ac:cxnSpMkLst>
            <pc:docMk/>
            <pc:sldMk cId="926080661" sldId="263"/>
            <ac:cxnSpMk id="96" creationId="{0F61079E-5DBE-4FFA-AA63-3108EFAE75F7}"/>
          </ac:cxnSpMkLst>
        </pc:cxnChg>
        <pc:cxnChg chg="add del mod">
          <ac:chgData name="Nguyễn Đạt Tân Dương" userId="c54c20b2-c8a9-4be7-a735-3d208ddf1574" providerId="ADAL" clId="{3592BEDE-D38E-4A67-9D5F-A8DC0DB47D0E}" dt="2021-08-14T13:19:37.068" v="2678"/>
          <ac:cxnSpMkLst>
            <pc:docMk/>
            <pc:sldMk cId="926080661" sldId="263"/>
            <ac:cxnSpMk id="97" creationId="{C66092F4-F340-4298-AC87-E038CDA1526B}"/>
          </ac:cxnSpMkLst>
        </pc:cxnChg>
        <pc:cxnChg chg="add del mod">
          <ac:chgData name="Nguyễn Đạt Tân Dương" userId="c54c20b2-c8a9-4be7-a735-3d208ddf1574" providerId="ADAL" clId="{3592BEDE-D38E-4A67-9D5F-A8DC0DB47D0E}" dt="2021-08-14T13:19:37.068" v="2678"/>
          <ac:cxnSpMkLst>
            <pc:docMk/>
            <pc:sldMk cId="926080661" sldId="263"/>
            <ac:cxnSpMk id="98" creationId="{7BBF5D3C-DA3D-4BCF-8F87-FA2713882777}"/>
          </ac:cxnSpMkLst>
        </pc:cxnChg>
        <pc:cxnChg chg="add del mod">
          <ac:chgData name="Nguyễn Đạt Tân Dương" userId="c54c20b2-c8a9-4be7-a735-3d208ddf1574" providerId="ADAL" clId="{3592BEDE-D38E-4A67-9D5F-A8DC0DB47D0E}" dt="2021-08-14T13:19:37.068" v="2678"/>
          <ac:cxnSpMkLst>
            <pc:docMk/>
            <pc:sldMk cId="926080661" sldId="263"/>
            <ac:cxnSpMk id="99" creationId="{83C9CFDB-A024-421A-856F-4DEB89CD8711}"/>
          </ac:cxnSpMkLst>
        </pc:cxnChg>
        <pc:cxnChg chg="add mod">
          <ac:chgData name="Nguyễn Đạt Tân Dương" userId="c54c20b2-c8a9-4be7-a735-3d208ddf1574" providerId="ADAL" clId="{3592BEDE-D38E-4A67-9D5F-A8DC0DB47D0E}" dt="2021-08-14T14:25:26.732" v="4107" actId="1038"/>
          <ac:cxnSpMkLst>
            <pc:docMk/>
            <pc:sldMk cId="926080661" sldId="263"/>
            <ac:cxnSpMk id="102" creationId="{AB4B295C-2D5E-4803-80B7-8D2838612556}"/>
          </ac:cxnSpMkLst>
        </pc:cxnChg>
        <pc:cxnChg chg="add mod">
          <ac:chgData name="Nguyễn Đạt Tân Dương" userId="c54c20b2-c8a9-4be7-a735-3d208ddf1574" providerId="ADAL" clId="{3592BEDE-D38E-4A67-9D5F-A8DC0DB47D0E}" dt="2021-08-14T14:25:17.558" v="4104" actId="1037"/>
          <ac:cxnSpMkLst>
            <pc:docMk/>
            <pc:sldMk cId="926080661" sldId="263"/>
            <ac:cxnSpMk id="103" creationId="{B2AD4D6B-EDA5-4DD4-9A82-F940DE90DC05}"/>
          </ac:cxnSpMkLst>
        </pc:cxnChg>
        <pc:cxnChg chg="add mod">
          <ac:chgData name="Nguyễn Đạt Tân Dương" userId="c54c20b2-c8a9-4be7-a735-3d208ddf1574" providerId="ADAL" clId="{3592BEDE-D38E-4A67-9D5F-A8DC0DB47D0E}" dt="2021-08-14T14:28:16.041" v="4123" actId="1035"/>
          <ac:cxnSpMkLst>
            <pc:docMk/>
            <pc:sldMk cId="926080661" sldId="263"/>
            <ac:cxnSpMk id="104" creationId="{81A73DDF-AED3-4449-A4FD-FA0863E2D552}"/>
          </ac:cxnSpMkLst>
        </pc:cxnChg>
        <pc:cxnChg chg="add mod">
          <ac:chgData name="Nguyễn Đạt Tân Dương" userId="c54c20b2-c8a9-4be7-a735-3d208ddf1574" providerId="ADAL" clId="{3592BEDE-D38E-4A67-9D5F-A8DC0DB47D0E}" dt="2021-08-14T14:04:40.602" v="3420" actId="1036"/>
          <ac:cxnSpMkLst>
            <pc:docMk/>
            <pc:sldMk cId="926080661" sldId="263"/>
            <ac:cxnSpMk id="105" creationId="{4DD5AE3E-4CE6-461C-82CB-C1423909E9A6}"/>
          </ac:cxnSpMkLst>
        </pc:cxnChg>
        <pc:cxnChg chg="add mod">
          <ac:chgData name="Nguyễn Đạt Tân Dương" userId="c54c20b2-c8a9-4be7-a735-3d208ddf1574" providerId="ADAL" clId="{3592BEDE-D38E-4A67-9D5F-A8DC0DB47D0E}" dt="2021-08-14T14:36:31.693" v="4361" actId="1036"/>
          <ac:cxnSpMkLst>
            <pc:docMk/>
            <pc:sldMk cId="926080661" sldId="263"/>
            <ac:cxnSpMk id="106" creationId="{D4CC76DF-8B72-4437-9CCD-9F70764A6D0E}"/>
          </ac:cxnSpMkLst>
        </pc:cxnChg>
        <pc:cxnChg chg="add mod">
          <ac:chgData name="Nguyễn Đạt Tân Dương" userId="c54c20b2-c8a9-4be7-a735-3d208ddf1574" providerId="ADAL" clId="{3592BEDE-D38E-4A67-9D5F-A8DC0DB47D0E}" dt="2021-08-14T14:36:06.180" v="4356" actId="1038"/>
          <ac:cxnSpMkLst>
            <pc:docMk/>
            <pc:sldMk cId="926080661" sldId="263"/>
            <ac:cxnSpMk id="107" creationId="{8544A2A8-447E-4856-9770-2024A80D5499}"/>
          </ac:cxnSpMkLst>
        </pc:cxnChg>
        <pc:cxnChg chg="add mod">
          <ac:chgData name="Nguyễn Đạt Tân Dương" userId="c54c20b2-c8a9-4be7-a735-3d208ddf1574" providerId="ADAL" clId="{3592BEDE-D38E-4A67-9D5F-A8DC0DB47D0E}" dt="2021-08-14T14:43:28.897" v="4492" actId="1035"/>
          <ac:cxnSpMkLst>
            <pc:docMk/>
            <pc:sldMk cId="926080661" sldId="263"/>
            <ac:cxnSpMk id="108" creationId="{7228FA92-AB6B-4E06-B52B-7D6F1BFFAA43}"/>
          </ac:cxnSpMkLst>
        </pc:cxnChg>
        <pc:cxnChg chg="add mod">
          <ac:chgData name="Nguyễn Đạt Tân Dương" userId="c54c20b2-c8a9-4be7-a735-3d208ddf1574" providerId="ADAL" clId="{3592BEDE-D38E-4A67-9D5F-A8DC0DB47D0E}" dt="2021-08-14T14:30:07.979" v="4143" actId="1038"/>
          <ac:cxnSpMkLst>
            <pc:docMk/>
            <pc:sldMk cId="926080661" sldId="263"/>
            <ac:cxnSpMk id="109" creationId="{C62D14A6-3630-40F0-8EB5-7E94B48F6569}"/>
          </ac:cxnSpMkLst>
        </pc:cxnChg>
        <pc:cxnChg chg="add mod">
          <ac:chgData name="Nguyễn Đạt Tân Dương" userId="c54c20b2-c8a9-4be7-a735-3d208ddf1574" providerId="ADAL" clId="{3592BEDE-D38E-4A67-9D5F-A8DC0DB47D0E}" dt="2021-08-14T14:36:01.965" v="4355" actId="1036"/>
          <ac:cxnSpMkLst>
            <pc:docMk/>
            <pc:sldMk cId="926080661" sldId="263"/>
            <ac:cxnSpMk id="110" creationId="{459F760F-8885-4328-8446-8114D4C67703}"/>
          </ac:cxnSpMkLst>
        </pc:cxnChg>
        <pc:cxnChg chg="add mod">
          <ac:chgData name="Nguyễn Đạt Tân Dương" userId="c54c20b2-c8a9-4be7-a735-3d208ddf1574" providerId="ADAL" clId="{3592BEDE-D38E-4A67-9D5F-A8DC0DB47D0E}" dt="2021-08-14T14:29:56.214" v="4140" actId="1038"/>
          <ac:cxnSpMkLst>
            <pc:docMk/>
            <pc:sldMk cId="926080661" sldId="263"/>
            <ac:cxnSpMk id="111" creationId="{4E23D88C-8991-4B72-97D2-11EC216F2FF1}"/>
          </ac:cxnSpMkLst>
        </pc:cxnChg>
        <pc:cxnChg chg="add mod">
          <ac:chgData name="Nguyễn Đạt Tân Dương" userId="c54c20b2-c8a9-4be7-a735-3d208ddf1574" providerId="ADAL" clId="{3592BEDE-D38E-4A67-9D5F-A8DC0DB47D0E}" dt="2021-08-14T14:44:36.532" v="4502" actId="1038"/>
          <ac:cxnSpMkLst>
            <pc:docMk/>
            <pc:sldMk cId="926080661" sldId="263"/>
            <ac:cxnSpMk id="112" creationId="{EB6BB8CA-5587-4953-BC19-919AE5EEA476}"/>
          </ac:cxnSpMkLst>
        </pc:cxnChg>
        <pc:cxnChg chg="add mod">
          <ac:chgData name="Nguyễn Đạt Tân Dương" userId="c54c20b2-c8a9-4be7-a735-3d208ddf1574" providerId="ADAL" clId="{3592BEDE-D38E-4A67-9D5F-A8DC0DB47D0E}" dt="2021-08-14T14:23:27.152" v="4060" actId="14100"/>
          <ac:cxnSpMkLst>
            <pc:docMk/>
            <pc:sldMk cId="926080661" sldId="263"/>
            <ac:cxnSpMk id="113" creationId="{F08AE35E-8C43-4F65-9DF6-3AA1D85FC551}"/>
          </ac:cxnSpMkLst>
        </pc:cxnChg>
        <pc:cxnChg chg="add mod">
          <ac:chgData name="Nguyễn Đạt Tân Dương" userId="c54c20b2-c8a9-4be7-a735-3d208ddf1574" providerId="ADAL" clId="{3592BEDE-D38E-4A67-9D5F-A8DC0DB47D0E}" dt="2021-08-14T14:44:02.560" v="4500" actId="1037"/>
          <ac:cxnSpMkLst>
            <pc:docMk/>
            <pc:sldMk cId="926080661" sldId="263"/>
            <ac:cxnSpMk id="114" creationId="{24D879D2-F1F1-4128-9745-60783AA710A1}"/>
          </ac:cxnSpMkLst>
        </pc:cxnChg>
        <pc:cxnChg chg="add mod">
          <ac:chgData name="Nguyễn Đạt Tân Dương" userId="c54c20b2-c8a9-4be7-a735-3d208ddf1574" providerId="ADAL" clId="{3592BEDE-D38E-4A67-9D5F-A8DC0DB47D0E}" dt="2021-08-14T13:57:46.605" v="3311" actId="14100"/>
          <ac:cxnSpMkLst>
            <pc:docMk/>
            <pc:sldMk cId="926080661" sldId="263"/>
            <ac:cxnSpMk id="115" creationId="{86207DA8-BABB-454D-8C00-B54C7EE4DC04}"/>
          </ac:cxnSpMkLst>
        </pc:cxnChg>
        <pc:cxnChg chg="add mod">
          <ac:chgData name="Nguyễn Đạt Tân Dương" userId="c54c20b2-c8a9-4be7-a735-3d208ddf1574" providerId="ADAL" clId="{3592BEDE-D38E-4A67-9D5F-A8DC0DB47D0E}" dt="2021-08-14T14:43:57.688" v="4499" actId="1037"/>
          <ac:cxnSpMkLst>
            <pc:docMk/>
            <pc:sldMk cId="926080661" sldId="263"/>
            <ac:cxnSpMk id="116" creationId="{2474C5B2-E01E-48CA-A90D-0BFEBC272561}"/>
          </ac:cxnSpMkLst>
        </pc:cxnChg>
        <pc:cxnChg chg="add del mod">
          <ac:chgData name="Nguyễn Đạt Tân Dương" userId="c54c20b2-c8a9-4be7-a735-3d208ddf1574" providerId="ADAL" clId="{3592BEDE-D38E-4A67-9D5F-A8DC0DB47D0E}" dt="2021-08-14T13:20:55.314" v="2881"/>
          <ac:cxnSpMkLst>
            <pc:docMk/>
            <pc:sldMk cId="926080661" sldId="263"/>
            <ac:cxnSpMk id="117" creationId="{5FDC6FAF-A62A-4ACE-B60F-571663BE5F8C}"/>
          </ac:cxnSpMkLst>
        </pc:cxnChg>
        <pc:cxnChg chg="add del mod">
          <ac:chgData name="Nguyễn Đạt Tân Dương" userId="c54c20b2-c8a9-4be7-a735-3d208ddf1574" providerId="ADAL" clId="{3592BEDE-D38E-4A67-9D5F-A8DC0DB47D0E}" dt="2021-08-14T13:20:55.314" v="2881"/>
          <ac:cxnSpMkLst>
            <pc:docMk/>
            <pc:sldMk cId="926080661" sldId="263"/>
            <ac:cxnSpMk id="118" creationId="{62D9F568-6D0B-4F8A-80D6-48C20844DADE}"/>
          </ac:cxnSpMkLst>
        </pc:cxnChg>
        <pc:cxnChg chg="add del mod">
          <ac:chgData name="Nguyễn Đạt Tân Dương" userId="c54c20b2-c8a9-4be7-a735-3d208ddf1574" providerId="ADAL" clId="{3592BEDE-D38E-4A67-9D5F-A8DC0DB47D0E}" dt="2021-08-14T13:20:55.314" v="2881"/>
          <ac:cxnSpMkLst>
            <pc:docMk/>
            <pc:sldMk cId="926080661" sldId="263"/>
            <ac:cxnSpMk id="119" creationId="{B286BD22-0170-4861-9227-C363282832EF}"/>
          </ac:cxnSpMkLst>
        </pc:cxnChg>
        <pc:cxnChg chg="add del mod">
          <ac:chgData name="Nguyễn Đạt Tân Dương" userId="c54c20b2-c8a9-4be7-a735-3d208ddf1574" providerId="ADAL" clId="{3592BEDE-D38E-4A67-9D5F-A8DC0DB47D0E}" dt="2021-08-14T13:20:55.314" v="2881"/>
          <ac:cxnSpMkLst>
            <pc:docMk/>
            <pc:sldMk cId="926080661" sldId="263"/>
            <ac:cxnSpMk id="120" creationId="{D9702563-DCC1-4079-AFB0-9B690867F8BC}"/>
          </ac:cxnSpMkLst>
        </pc:cxnChg>
        <pc:cxnChg chg="add del mod">
          <ac:chgData name="Nguyễn Đạt Tân Dương" userId="c54c20b2-c8a9-4be7-a735-3d208ddf1574" providerId="ADAL" clId="{3592BEDE-D38E-4A67-9D5F-A8DC0DB47D0E}" dt="2021-08-14T13:20:55.314" v="2881"/>
          <ac:cxnSpMkLst>
            <pc:docMk/>
            <pc:sldMk cId="926080661" sldId="263"/>
            <ac:cxnSpMk id="121" creationId="{20D0512D-122F-42C2-B5C0-B0E14E075866}"/>
          </ac:cxnSpMkLst>
        </pc:cxnChg>
        <pc:cxnChg chg="add mod">
          <ac:chgData name="Nguyễn Đạt Tân Dương" userId="c54c20b2-c8a9-4be7-a735-3d208ddf1574" providerId="ADAL" clId="{3592BEDE-D38E-4A67-9D5F-A8DC0DB47D0E}" dt="2021-08-14T14:23:27.152" v="4060" actId="14100"/>
          <ac:cxnSpMkLst>
            <pc:docMk/>
            <pc:sldMk cId="926080661" sldId="263"/>
            <ac:cxnSpMk id="122" creationId="{59F0A32E-C8DC-4AE3-9AE7-B1881E9F146B}"/>
          </ac:cxnSpMkLst>
        </pc:cxnChg>
        <pc:cxnChg chg="add mod">
          <ac:chgData name="Nguyễn Đạt Tân Dương" userId="c54c20b2-c8a9-4be7-a735-3d208ddf1574" providerId="ADAL" clId="{3592BEDE-D38E-4A67-9D5F-A8DC0DB47D0E}" dt="2021-08-14T14:23:27.152" v="4060" actId="14100"/>
          <ac:cxnSpMkLst>
            <pc:docMk/>
            <pc:sldMk cId="926080661" sldId="263"/>
            <ac:cxnSpMk id="123" creationId="{F5199D00-635A-4F9C-A734-576EBA60273A}"/>
          </ac:cxnSpMkLst>
        </pc:cxnChg>
        <pc:cxnChg chg="add mod">
          <ac:chgData name="Nguyễn Đạt Tân Dương" userId="c54c20b2-c8a9-4be7-a735-3d208ddf1574" providerId="ADAL" clId="{3592BEDE-D38E-4A67-9D5F-A8DC0DB47D0E}" dt="2021-08-14T14:30:14.049" v="4145" actId="1038"/>
          <ac:cxnSpMkLst>
            <pc:docMk/>
            <pc:sldMk cId="926080661" sldId="263"/>
            <ac:cxnSpMk id="124" creationId="{0C5A545C-7E71-47EE-A908-A5BDF879FDD1}"/>
          </ac:cxnSpMkLst>
        </pc:cxnChg>
        <pc:cxnChg chg="add mod">
          <ac:chgData name="Nguyễn Đạt Tân Dương" userId="c54c20b2-c8a9-4be7-a735-3d208ddf1574" providerId="ADAL" clId="{3592BEDE-D38E-4A67-9D5F-A8DC0DB47D0E}" dt="2021-08-14T14:20:38.074" v="4055" actId="1037"/>
          <ac:cxnSpMkLst>
            <pc:docMk/>
            <pc:sldMk cId="926080661" sldId="263"/>
            <ac:cxnSpMk id="125" creationId="{9441BC04-F9E7-49A2-A23E-D54451E79551}"/>
          </ac:cxnSpMkLst>
        </pc:cxnChg>
        <pc:cxnChg chg="add mod">
          <ac:chgData name="Nguyễn Đạt Tân Dương" userId="c54c20b2-c8a9-4be7-a735-3d208ddf1574" providerId="ADAL" clId="{3592BEDE-D38E-4A67-9D5F-A8DC0DB47D0E}" dt="2021-08-14T14:24:40.962" v="4090" actId="1038"/>
          <ac:cxnSpMkLst>
            <pc:docMk/>
            <pc:sldMk cId="926080661" sldId="263"/>
            <ac:cxnSpMk id="126" creationId="{6EB47501-8A91-44A9-BAD2-5D5632416017}"/>
          </ac:cxnSpMkLst>
        </pc:cxnChg>
        <pc:cxnChg chg="add mod">
          <ac:chgData name="Nguyễn Đạt Tân Dương" userId="c54c20b2-c8a9-4be7-a735-3d208ddf1574" providerId="ADAL" clId="{3592BEDE-D38E-4A67-9D5F-A8DC0DB47D0E}" dt="2021-08-14T14:23:03.050" v="4058" actId="14100"/>
          <ac:cxnSpMkLst>
            <pc:docMk/>
            <pc:sldMk cId="926080661" sldId="263"/>
            <ac:cxnSpMk id="127" creationId="{32D8AA86-61A1-4F0C-BD63-76ACE1BB8425}"/>
          </ac:cxnSpMkLst>
        </pc:cxnChg>
        <pc:cxnChg chg="add mod">
          <ac:chgData name="Nguyễn Đạt Tân Dương" userId="c54c20b2-c8a9-4be7-a735-3d208ddf1574" providerId="ADAL" clId="{3592BEDE-D38E-4A67-9D5F-A8DC0DB47D0E}" dt="2021-08-14T14:28:29.250" v="4126" actId="1036"/>
          <ac:cxnSpMkLst>
            <pc:docMk/>
            <pc:sldMk cId="926080661" sldId="263"/>
            <ac:cxnSpMk id="128" creationId="{3AC193F3-FA95-4B05-B933-FA49D1ABF0CA}"/>
          </ac:cxnSpMkLst>
        </pc:cxnChg>
        <pc:cxnChg chg="add mod">
          <ac:chgData name="Nguyễn Đạt Tân Dương" userId="c54c20b2-c8a9-4be7-a735-3d208ddf1574" providerId="ADAL" clId="{3592BEDE-D38E-4A67-9D5F-A8DC0DB47D0E}" dt="2021-08-14T14:28:34.677" v="4129" actId="1037"/>
          <ac:cxnSpMkLst>
            <pc:docMk/>
            <pc:sldMk cId="926080661" sldId="263"/>
            <ac:cxnSpMk id="129" creationId="{804571F0-8D47-4AE7-BF58-F0DDA7FFEF90}"/>
          </ac:cxnSpMkLst>
        </pc:cxnChg>
        <pc:cxnChg chg="add mod">
          <ac:chgData name="Nguyễn Đạt Tân Dương" userId="c54c20b2-c8a9-4be7-a735-3d208ddf1574" providerId="ADAL" clId="{3592BEDE-D38E-4A67-9D5F-A8DC0DB47D0E}" dt="2021-08-14T14:25:43.108" v="4112" actId="1038"/>
          <ac:cxnSpMkLst>
            <pc:docMk/>
            <pc:sldMk cId="926080661" sldId="263"/>
            <ac:cxnSpMk id="130" creationId="{54F633D7-707A-4F8A-85A8-5A299468670A}"/>
          </ac:cxnSpMkLst>
        </pc:cxnChg>
        <pc:cxnChg chg="add mod">
          <ac:chgData name="Nguyễn Đạt Tân Dương" userId="c54c20b2-c8a9-4be7-a735-3d208ddf1574" providerId="ADAL" clId="{3592BEDE-D38E-4A67-9D5F-A8DC0DB47D0E}" dt="2021-08-14T14:24:19.477" v="4084" actId="1036"/>
          <ac:cxnSpMkLst>
            <pc:docMk/>
            <pc:sldMk cId="926080661" sldId="263"/>
            <ac:cxnSpMk id="131" creationId="{06F79420-BC1C-44A6-9B3A-2F6ADBCE5B46}"/>
          </ac:cxnSpMkLst>
        </pc:cxnChg>
        <pc:cxnChg chg="add mod">
          <ac:chgData name="Nguyễn Đạt Tân Dương" userId="c54c20b2-c8a9-4be7-a735-3d208ddf1574" providerId="ADAL" clId="{3592BEDE-D38E-4A67-9D5F-A8DC0DB47D0E}" dt="2021-08-14T14:25:35.291" v="4110" actId="1036"/>
          <ac:cxnSpMkLst>
            <pc:docMk/>
            <pc:sldMk cId="926080661" sldId="263"/>
            <ac:cxnSpMk id="132" creationId="{4C6F0C87-E732-47C5-97C9-F737CEBF074F}"/>
          </ac:cxnSpMkLst>
        </pc:cxnChg>
        <pc:cxnChg chg="add mod">
          <ac:chgData name="Nguyễn Đạt Tân Dương" userId="c54c20b2-c8a9-4be7-a735-3d208ddf1574" providerId="ADAL" clId="{3592BEDE-D38E-4A67-9D5F-A8DC0DB47D0E}" dt="2021-08-14T14:23:03.050" v="4058" actId="14100"/>
          <ac:cxnSpMkLst>
            <pc:docMk/>
            <pc:sldMk cId="926080661" sldId="263"/>
            <ac:cxnSpMk id="133" creationId="{E68E3712-9931-4B72-9945-67E52035B518}"/>
          </ac:cxnSpMkLst>
        </pc:cxnChg>
        <pc:cxnChg chg="add mod">
          <ac:chgData name="Nguyễn Đạt Tân Dương" userId="c54c20b2-c8a9-4be7-a735-3d208ddf1574" providerId="ADAL" clId="{3592BEDE-D38E-4A67-9D5F-A8DC0DB47D0E}" dt="2021-08-14T14:43:33.049" v="4493" actId="1036"/>
          <ac:cxnSpMkLst>
            <pc:docMk/>
            <pc:sldMk cId="926080661" sldId="263"/>
            <ac:cxnSpMk id="134" creationId="{8A33675F-698E-4305-B56B-8A4055C92729}"/>
          </ac:cxnSpMkLst>
        </pc:cxnChg>
        <pc:cxnChg chg="add mod">
          <ac:chgData name="Nguyễn Đạt Tân Dương" userId="c54c20b2-c8a9-4be7-a735-3d208ddf1574" providerId="ADAL" clId="{3592BEDE-D38E-4A67-9D5F-A8DC0DB47D0E}" dt="2021-08-14T14:28:41.219" v="4130" actId="1035"/>
          <ac:cxnSpMkLst>
            <pc:docMk/>
            <pc:sldMk cId="926080661" sldId="263"/>
            <ac:cxnSpMk id="135" creationId="{A0F40A1A-8965-41AF-AE94-35B5DF407580}"/>
          </ac:cxnSpMkLst>
        </pc:cxnChg>
        <pc:cxnChg chg="add mod">
          <ac:chgData name="Nguyễn Đạt Tân Dương" userId="c54c20b2-c8a9-4be7-a735-3d208ddf1574" providerId="ADAL" clId="{3592BEDE-D38E-4A67-9D5F-A8DC0DB47D0E}" dt="2021-08-14T14:43:38.711" v="4494" actId="1035"/>
          <ac:cxnSpMkLst>
            <pc:docMk/>
            <pc:sldMk cId="926080661" sldId="263"/>
            <ac:cxnSpMk id="136" creationId="{5E3C33C4-03B7-4CE2-A26A-A7AA3AE5E7F8}"/>
          </ac:cxnSpMkLst>
        </pc:cxnChg>
        <pc:cxnChg chg="add del mod">
          <ac:chgData name="Nguyễn Đạt Tân Dương" userId="c54c20b2-c8a9-4be7-a735-3d208ddf1574" providerId="ADAL" clId="{3592BEDE-D38E-4A67-9D5F-A8DC0DB47D0E}" dt="2021-08-14T13:24:08.877" v="3013" actId="478"/>
          <ac:cxnSpMkLst>
            <pc:docMk/>
            <pc:sldMk cId="926080661" sldId="263"/>
            <ac:cxnSpMk id="137" creationId="{4CCAA4BA-3BBB-431D-9710-20F75063AE3F}"/>
          </ac:cxnSpMkLst>
        </pc:cxnChg>
      </pc:sldChg>
      <pc:sldChg chg="addSp delSp modSp new mod modAnim">
        <pc:chgData name="Nguyễn Đạt Tân Dương" userId="c54c20b2-c8a9-4be7-a735-3d208ddf1574" providerId="ADAL" clId="{3592BEDE-D38E-4A67-9D5F-A8DC0DB47D0E}" dt="2021-08-14T14:46:39.066" v="4514"/>
        <pc:sldMkLst>
          <pc:docMk/>
          <pc:sldMk cId="2265796712" sldId="264"/>
        </pc:sldMkLst>
        <pc:spChg chg="add del">
          <ac:chgData name="Nguyễn Đạt Tân Dương" userId="c54c20b2-c8a9-4be7-a735-3d208ddf1574" providerId="ADAL" clId="{3592BEDE-D38E-4A67-9D5F-A8DC0DB47D0E}" dt="2021-08-14T14:46:36.338" v="4513"/>
          <ac:spMkLst>
            <pc:docMk/>
            <pc:sldMk cId="2265796712" sldId="264"/>
            <ac:spMk id="3" creationId="{A5965F93-D912-489C-8A51-1042FA70305C}"/>
          </ac:spMkLst>
        </pc:spChg>
        <pc:spChg chg="mod">
          <ac:chgData name="Nguyễn Đạt Tân Dương" userId="c54c20b2-c8a9-4be7-a735-3d208ddf1574" providerId="ADAL" clId="{3592BEDE-D38E-4A67-9D5F-A8DC0DB47D0E}" dt="2021-08-14T14:46:11.966" v="4511" actId="113"/>
          <ac:spMkLst>
            <pc:docMk/>
            <pc:sldMk cId="2265796712" sldId="264"/>
            <ac:spMk id="5" creationId="{31A5707C-BC02-44E3-B13D-9FCF2FDC0B91}"/>
          </ac:spMkLst>
        </pc:spChg>
        <pc:spChg chg="add del mod">
          <ac:chgData name="Nguyễn Đạt Tân Dương" userId="c54c20b2-c8a9-4be7-a735-3d208ddf1574" providerId="ADAL" clId="{3592BEDE-D38E-4A67-9D5F-A8DC0DB47D0E}" dt="2021-08-14T14:46:36.338" v="4513"/>
          <ac:spMkLst>
            <pc:docMk/>
            <pc:sldMk cId="2265796712" sldId="264"/>
            <ac:spMk id="7" creationId="{ECFFD258-53DA-4038-892A-23F962CC420A}"/>
          </ac:spMkLst>
        </pc:spChg>
        <pc:spChg chg="add mod">
          <ac:chgData name="Nguyễn Đạt Tân Dương" userId="c54c20b2-c8a9-4be7-a735-3d208ddf1574" providerId="ADAL" clId="{3592BEDE-D38E-4A67-9D5F-A8DC0DB47D0E}" dt="2021-08-14T14:46:39.066" v="4514"/>
          <ac:spMkLst>
            <pc:docMk/>
            <pc:sldMk cId="2265796712" sldId="264"/>
            <ac:spMk id="8" creationId="{CD0A0B86-7207-4777-A22A-E68A538B468A}"/>
          </ac:spMkLst>
        </pc:spChg>
      </pc:sldChg>
    </pc:docChg>
  </pc:docChgLst>
  <pc:docChgLst>
    <pc:chgData name="Nguyễn Đạt Tân Dương" userId="c54c20b2-c8a9-4be7-a735-3d208ddf1574" providerId="ADAL" clId="{48339E3F-F595-4737-8037-116D99D6BB77}"/>
    <pc:docChg chg="modSld">
      <pc:chgData name="Nguyễn Đạt Tân Dương" userId="c54c20b2-c8a9-4be7-a735-3d208ddf1574" providerId="ADAL" clId="{48339E3F-F595-4737-8037-116D99D6BB77}" dt="2021-08-24T10:29:26.538" v="42" actId="339"/>
      <pc:docMkLst>
        <pc:docMk/>
      </pc:docMkLst>
      <pc:sldChg chg="addSp modSp mod">
        <pc:chgData name="Nguyễn Đạt Tân Dương" userId="c54c20b2-c8a9-4be7-a735-3d208ddf1574" providerId="ADAL" clId="{48339E3F-F595-4737-8037-116D99D6BB77}" dt="2021-08-24T10:29:26.538" v="42" actId="339"/>
        <pc:sldMkLst>
          <pc:docMk/>
          <pc:sldMk cId="93167995" sldId="256"/>
        </pc:sldMkLst>
        <pc:spChg chg="mod">
          <ac:chgData name="Nguyễn Đạt Tân Dương" userId="c54c20b2-c8a9-4be7-a735-3d208ddf1574" providerId="ADAL" clId="{48339E3F-F595-4737-8037-116D99D6BB77}" dt="2021-08-24T10:29:26.538" v="42" actId="339"/>
          <ac:spMkLst>
            <pc:docMk/>
            <pc:sldMk cId="93167995" sldId="256"/>
            <ac:spMk id="5" creationId="{3556C2EA-A69E-4C5D-9E98-BA7285AC6F20}"/>
          </ac:spMkLst>
        </pc:spChg>
        <pc:spChg chg="mod">
          <ac:chgData name="Nguyễn Đạt Tân Dương" userId="c54c20b2-c8a9-4be7-a735-3d208ddf1574" providerId="ADAL" clId="{48339E3F-F595-4737-8037-116D99D6BB77}" dt="2021-08-24T10:29:26.538" v="42" actId="339"/>
          <ac:spMkLst>
            <pc:docMk/>
            <pc:sldMk cId="93167995" sldId="256"/>
            <ac:spMk id="6" creationId="{419CAC8D-42DE-4ED8-9240-3A5E6E833583}"/>
          </ac:spMkLst>
        </pc:spChg>
        <pc:spChg chg="mod">
          <ac:chgData name="Nguyễn Đạt Tân Dương" userId="c54c20b2-c8a9-4be7-a735-3d208ddf1574" providerId="ADAL" clId="{48339E3F-F595-4737-8037-116D99D6BB77}" dt="2021-08-24T10:29:26.538" v="42" actId="339"/>
          <ac:spMkLst>
            <pc:docMk/>
            <pc:sldMk cId="93167995" sldId="256"/>
            <ac:spMk id="7" creationId="{6FC39AF2-261F-4C3C-A735-2C33061DCC56}"/>
          </ac:spMkLst>
        </pc:spChg>
        <pc:spChg chg="mod">
          <ac:chgData name="Nguyễn Đạt Tân Dương" userId="c54c20b2-c8a9-4be7-a735-3d208ddf1574" providerId="ADAL" clId="{48339E3F-F595-4737-8037-116D99D6BB77}" dt="2021-08-24T10:29:26.538" v="42" actId="339"/>
          <ac:spMkLst>
            <pc:docMk/>
            <pc:sldMk cId="93167995" sldId="256"/>
            <ac:spMk id="20" creationId="{3F71D568-043F-4926-9CAD-8E617CA233BD}"/>
          </ac:spMkLst>
        </pc:spChg>
        <pc:spChg chg="mod">
          <ac:chgData name="Nguyễn Đạt Tân Dương" userId="c54c20b2-c8a9-4be7-a735-3d208ddf1574" providerId="ADAL" clId="{48339E3F-F595-4737-8037-116D99D6BB77}" dt="2021-08-24T10:29:26.538" v="42" actId="339"/>
          <ac:spMkLst>
            <pc:docMk/>
            <pc:sldMk cId="93167995" sldId="256"/>
            <ac:spMk id="26" creationId="{990D8D61-81E5-475A-B242-457E0D5E175C}"/>
          </ac:spMkLst>
        </pc:spChg>
        <pc:spChg chg="mod">
          <ac:chgData name="Nguyễn Đạt Tân Dương" userId="c54c20b2-c8a9-4be7-a735-3d208ddf1574" providerId="ADAL" clId="{48339E3F-F595-4737-8037-116D99D6BB77}" dt="2021-08-24T10:29:26.538" v="42" actId="339"/>
          <ac:spMkLst>
            <pc:docMk/>
            <pc:sldMk cId="93167995" sldId="256"/>
            <ac:spMk id="32" creationId="{7840F031-EE39-4AF3-9CE6-B2E530C59379}"/>
          </ac:spMkLst>
        </pc:spChg>
        <pc:spChg chg="mod">
          <ac:chgData name="Nguyễn Đạt Tân Dương" userId="c54c20b2-c8a9-4be7-a735-3d208ddf1574" providerId="ADAL" clId="{48339E3F-F595-4737-8037-116D99D6BB77}" dt="2021-08-24T10:29:26.538" v="42" actId="339"/>
          <ac:spMkLst>
            <pc:docMk/>
            <pc:sldMk cId="93167995" sldId="256"/>
            <ac:spMk id="53" creationId="{34E40FF2-38B2-4D25-9C2E-588E7B6C2551}"/>
          </ac:spMkLst>
        </pc:spChg>
        <pc:spChg chg="mod">
          <ac:chgData name="Nguyễn Đạt Tân Dương" userId="c54c20b2-c8a9-4be7-a735-3d208ddf1574" providerId="ADAL" clId="{48339E3F-F595-4737-8037-116D99D6BB77}" dt="2021-08-24T10:28:50.965" v="39" actId="339"/>
          <ac:spMkLst>
            <pc:docMk/>
            <pc:sldMk cId="93167995" sldId="256"/>
            <ac:spMk id="63" creationId="{7F4A0FF9-F024-4B4E-96B0-2934FD5A4924}"/>
          </ac:spMkLst>
        </pc:spChg>
        <pc:picChg chg="add mod">
          <ac:chgData name="Nguyễn Đạt Tân Dương" userId="c54c20b2-c8a9-4be7-a735-3d208ddf1574" providerId="ADAL" clId="{48339E3F-F595-4737-8037-116D99D6BB77}" dt="2021-08-24T10:19:19.127" v="11" actId="14100"/>
          <ac:picMkLst>
            <pc:docMk/>
            <pc:sldMk cId="93167995" sldId="256"/>
            <ac:picMk id="12" creationId="{BA1492CB-6837-4EAF-9FCA-DA0ADBAC5A3E}"/>
          </ac:picMkLst>
        </pc:picChg>
      </pc:sldChg>
      <pc:sldChg chg="addSp modSp mod">
        <pc:chgData name="Nguyễn Đạt Tân Dương" userId="c54c20b2-c8a9-4be7-a735-3d208ddf1574" providerId="ADAL" clId="{48339E3F-F595-4737-8037-116D99D6BB77}" dt="2021-08-24T10:25:47.746" v="37"/>
        <pc:sldMkLst>
          <pc:docMk/>
          <pc:sldMk cId="4181778616" sldId="257"/>
        </pc:sldMkLst>
        <pc:picChg chg="add mod">
          <ac:chgData name="Nguyễn Đạt Tân Dương" userId="c54c20b2-c8a9-4be7-a735-3d208ddf1574" providerId="ADAL" clId="{48339E3F-F595-4737-8037-116D99D6BB77}" dt="2021-08-24T10:23:13.948" v="14" actId="1035"/>
          <ac:picMkLst>
            <pc:docMk/>
            <pc:sldMk cId="4181778616" sldId="257"/>
            <ac:picMk id="23" creationId="{88D911A9-BF36-46A4-8A82-22F938A21E09}"/>
          </ac:picMkLst>
        </pc:picChg>
        <pc:picChg chg="add mod">
          <ac:chgData name="Nguyễn Đạt Tân Dương" userId="c54c20b2-c8a9-4be7-a735-3d208ddf1574" providerId="ADAL" clId="{48339E3F-F595-4737-8037-116D99D6BB77}" dt="2021-08-24T10:25:47.746" v="37"/>
          <ac:picMkLst>
            <pc:docMk/>
            <pc:sldMk cId="4181778616" sldId="257"/>
            <ac:picMk id="24" creationId="{2501969B-945E-4263-B7D2-ACD8495AFE27}"/>
          </ac:picMkLst>
        </pc:picChg>
      </pc:sldChg>
      <pc:sldChg chg="addSp modSp">
        <pc:chgData name="Nguyễn Đạt Tân Dương" userId="c54c20b2-c8a9-4be7-a735-3d208ddf1574" providerId="ADAL" clId="{48339E3F-F595-4737-8037-116D99D6BB77}" dt="2021-08-24T10:25:45.584" v="36"/>
        <pc:sldMkLst>
          <pc:docMk/>
          <pc:sldMk cId="1625148089" sldId="258"/>
        </pc:sldMkLst>
        <pc:picChg chg="add mod">
          <ac:chgData name="Nguyễn Đạt Tân Dương" userId="c54c20b2-c8a9-4be7-a735-3d208ddf1574" providerId="ADAL" clId="{48339E3F-F595-4737-8037-116D99D6BB77}" dt="2021-08-24T10:23:18.549" v="15"/>
          <ac:picMkLst>
            <pc:docMk/>
            <pc:sldMk cId="1625148089" sldId="258"/>
            <ac:picMk id="29" creationId="{328A8811-059B-4E90-85E1-FA16042C9A10}"/>
          </ac:picMkLst>
        </pc:picChg>
        <pc:picChg chg="add mod">
          <ac:chgData name="Nguyễn Đạt Tân Dương" userId="c54c20b2-c8a9-4be7-a735-3d208ddf1574" providerId="ADAL" clId="{48339E3F-F595-4737-8037-116D99D6BB77}" dt="2021-08-24T10:25:45.584" v="36"/>
          <ac:picMkLst>
            <pc:docMk/>
            <pc:sldMk cId="1625148089" sldId="258"/>
            <ac:picMk id="35" creationId="{D7603A15-163C-499E-89A3-D84EF4E8200C}"/>
          </ac:picMkLst>
        </pc:picChg>
      </pc:sldChg>
      <pc:sldChg chg="addSp modSp">
        <pc:chgData name="Nguyễn Đạt Tân Dương" userId="c54c20b2-c8a9-4be7-a735-3d208ddf1574" providerId="ADAL" clId="{48339E3F-F595-4737-8037-116D99D6BB77}" dt="2021-08-24T10:25:43.195" v="35"/>
        <pc:sldMkLst>
          <pc:docMk/>
          <pc:sldMk cId="3028050267" sldId="259"/>
        </pc:sldMkLst>
        <pc:picChg chg="add mod">
          <ac:chgData name="Nguyễn Đạt Tân Dương" userId="c54c20b2-c8a9-4be7-a735-3d208ddf1574" providerId="ADAL" clId="{48339E3F-F595-4737-8037-116D99D6BB77}" dt="2021-08-24T10:23:22.432" v="16"/>
          <ac:picMkLst>
            <pc:docMk/>
            <pc:sldMk cId="3028050267" sldId="259"/>
            <ac:picMk id="25" creationId="{60956D4F-3847-48D0-A6F1-ADD5D0116527}"/>
          </ac:picMkLst>
        </pc:picChg>
        <pc:picChg chg="add mod">
          <ac:chgData name="Nguyễn Đạt Tân Dương" userId="c54c20b2-c8a9-4be7-a735-3d208ddf1574" providerId="ADAL" clId="{48339E3F-F595-4737-8037-116D99D6BB77}" dt="2021-08-24T10:25:43.195" v="35"/>
          <ac:picMkLst>
            <pc:docMk/>
            <pc:sldMk cId="3028050267" sldId="259"/>
            <ac:picMk id="26" creationId="{AF8E35E3-EE96-4F36-9C05-E40505E08A42}"/>
          </ac:picMkLst>
        </pc:picChg>
      </pc:sldChg>
      <pc:sldChg chg="addSp modSp">
        <pc:chgData name="Nguyễn Đạt Tân Dương" userId="c54c20b2-c8a9-4be7-a735-3d208ddf1574" providerId="ADAL" clId="{48339E3F-F595-4737-8037-116D99D6BB77}" dt="2021-08-24T10:25:40.346" v="34"/>
        <pc:sldMkLst>
          <pc:docMk/>
          <pc:sldMk cId="1877540535" sldId="260"/>
        </pc:sldMkLst>
        <pc:picChg chg="add mod">
          <ac:chgData name="Nguyễn Đạt Tân Dương" userId="c54c20b2-c8a9-4be7-a735-3d208ddf1574" providerId="ADAL" clId="{48339E3F-F595-4737-8037-116D99D6BB77}" dt="2021-08-24T10:23:34.904" v="17"/>
          <ac:picMkLst>
            <pc:docMk/>
            <pc:sldMk cId="1877540535" sldId="260"/>
            <ac:picMk id="12" creationId="{2E35596A-D9C5-4ED7-9F75-7E807E82C7AC}"/>
          </ac:picMkLst>
        </pc:picChg>
        <pc:picChg chg="add mod">
          <ac:chgData name="Nguyễn Đạt Tân Dương" userId="c54c20b2-c8a9-4be7-a735-3d208ddf1574" providerId="ADAL" clId="{48339E3F-F595-4737-8037-116D99D6BB77}" dt="2021-08-24T10:25:40.346" v="34"/>
          <ac:picMkLst>
            <pc:docMk/>
            <pc:sldMk cId="1877540535" sldId="260"/>
            <ac:picMk id="13" creationId="{E4FC37C6-9F3C-4CA4-AD5F-50B1369A4746}"/>
          </ac:picMkLst>
        </pc:picChg>
      </pc:sldChg>
      <pc:sldChg chg="addSp modSp">
        <pc:chgData name="Nguyễn Đạt Tân Dương" userId="c54c20b2-c8a9-4be7-a735-3d208ddf1574" providerId="ADAL" clId="{48339E3F-F595-4737-8037-116D99D6BB77}" dt="2021-08-24T10:25:37.618" v="33"/>
        <pc:sldMkLst>
          <pc:docMk/>
          <pc:sldMk cId="13248060" sldId="261"/>
        </pc:sldMkLst>
        <pc:picChg chg="add mod">
          <ac:chgData name="Nguyễn Đạt Tân Dương" userId="c54c20b2-c8a9-4be7-a735-3d208ddf1574" providerId="ADAL" clId="{48339E3F-F595-4737-8037-116D99D6BB77}" dt="2021-08-24T10:23:38.877" v="18"/>
          <ac:picMkLst>
            <pc:docMk/>
            <pc:sldMk cId="13248060" sldId="261"/>
            <ac:picMk id="31" creationId="{56A4AD79-4541-4F09-8C1F-2B4297CE048A}"/>
          </ac:picMkLst>
        </pc:picChg>
        <pc:picChg chg="add mod">
          <ac:chgData name="Nguyễn Đạt Tân Dương" userId="c54c20b2-c8a9-4be7-a735-3d208ddf1574" providerId="ADAL" clId="{48339E3F-F595-4737-8037-116D99D6BB77}" dt="2021-08-24T10:25:37.618" v="33"/>
          <ac:picMkLst>
            <pc:docMk/>
            <pc:sldMk cId="13248060" sldId="261"/>
            <ac:picMk id="32" creationId="{6988A17B-4453-4138-B900-50553473F0B9}"/>
          </ac:picMkLst>
        </pc:picChg>
      </pc:sldChg>
      <pc:sldChg chg="addSp modSp">
        <pc:chgData name="Nguyễn Đạt Tân Dương" userId="c54c20b2-c8a9-4be7-a735-3d208ddf1574" providerId="ADAL" clId="{48339E3F-F595-4737-8037-116D99D6BB77}" dt="2021-08-24T10:25:33.235" v="32"/>
        <pc:sldMkLst>
          <pc:docMk/>
          <pc:sldMk cId="1316111025" sldId="262"/>
        </pc:sldMkLst>
        <pc:picChg chg="add mod">
          <ac:chgData name="Nguyễn Đạt Tân Dương" userId="c54c20b2-c8a9-4be7-a735-3d208ddf1574" providerId="ADAL" clId="{48339E3F-F595-4737-8037-116D99D6BB77}" dt="2021-08-24T10:23:42.240" v="19"/>
          <ac:picMkLst>
            <pc:docMk/>
            <pc:sldMk cId="1316111025" sldId="262"/>
            <ac:picMk id="19" creationId="{2508CBE4-7D98-4480-92BC-35934E99E97D}"/>
          </ac:picMkLst>
        </pc:picChg>
        <pc:picChg chg="add mod">
          <ac:chgData name="Nguyễn Đạt Tân Dương" userId="c54c20b2-c8a9-4be7-a735-3d208ddf1574" providerId="ADAL" clId="{48339E3F-F595-4737-8037-116D99D6BB77}" dt="2021-08-24T10:25:33.235" v="32"/>
          <ac:picMkLst>
            <pc:docMk/>
            <pc:sldMk cId="1316111025" sldId="262"/>
            <ac:picMk id="20" creationId="{A7D77289-5829-424C-8DF8-F7F32B74D687}"/>
          </ac:picMkLst>
        </pc:picChg>
      </pc:sldChg>
      <pc:sldChg chg="addSp modSp">
        <pc:chgData name="Nguyễn Đạt Tân Dương" userId="c54c20b2-c8a9-4be7-a735-3d208ddf1574" providerId="ADAL" clId="{48339E3F-F595-4737-8037-116D99D6BB77}" dt="2021-08-24T10:25:30.206" v="31"/>
        <pc:sldMkLst>
          <pc:docMk/>
          <pc:sldMk cId="926080661" sldId="263"/>
        </pc:sldMkLst>
        <pc:picChg chg="add mod">
          <ac:chgData name="Nguyễn Đạt Tân Dương" userId="c54c20b2-c8a9-4be7-a735-3d208ddf1574" providerId="ADAL" clId="{48339E3F-F595-4737-8037-116D99D6BB77}" dt="2021-08-24T10:23:57.134" v="20"/>
          <ac:picMkLst>
            <pc:docMk/>
            <pc:sldMk cId="926080661" sldId="263"/>
            <ac:picMk id="89" creationId="{3B550E75-29C0-46C3-BAA4-A4910EEFB5F4}"/>
          </ac:picMkLst>
        </pc:picChg>
        <pc:picChg chg="add mod">
          <ac:chgData name="Nguyễn Đạt Tân Dương" userId="c54c20b2-c8a9-4be7-a735-3d208ddf1574" providerId="ADAL" clId="{48339E3F-F595-4737-8037-116D99D6BB77}" dt="2021-08-24T10:25:30.206" v="31"/>
          <ac:picMkLst>
            <pc:docMk/>
            <pc:sldMk cId="926080661" sldId="263"/>
            <ac:picMk id="90" creationId="{E2059869-05C7-489F-A150-02A57BA310B6}"/>
          </ac:picMkLst>
        </pc:picChg>
      </pc:sldChg>
      <pc:sldChg chg="addSp modSp">
        <pc:chgData name="Nguyễn Đạt Tân Dương" userId="c54c20b2-c8a9-4be7-a735-3d208ddf1574" providerId="ADAL" clId="{48339E3F-F595-4737-8037-116D99D6BB77}" dt="2021-08-24T10:25:26.449" v="30"/>
        <pc:sldMkLst>
          <pc:docMk/>
          <pc:sldMk cId="2265796712" sldId="264"/>
        </pc:sldMkLst>
        <pc:picChg chg="add mod">
          <ac:chgData name="Nguyễn Đạt Tân Dương" userId="c54c20b2-c8a9-4be7-a735-3d208ddf1574" providerId="ADAL" clId="{48339E3F-F595-4737-8037-116D99D6BB77}" dt="2021-08-24T10:24:05.956" v="21"/>
          <ac:picMkLst>
            <pc:docMk/>
            <pc:sldMk cId="2265796712" sldId="264"/>
            <ac:picMk id="48" creationId="{6C70312B-1E6A-4C6D-9470-C573B4ECD46B}"/>
          </ac:picMkLst>
        </pc:picChg>
        <pc:picChg chg="add mod">
          <ac:chgData name="Nguyễn Đạt Tân Dương" userId="c54c20b2-c8a9-4be7-a735-3d208ddf1574" providerId="ADAL" clId="{48339E3F-F595-4737-8037-116D99D6BB77}" dt="2021-08-24T10:25:26.449" v="30"/>
          <ac:picMkLst>
            <pc:docMk/>
            <pc:sldMk cId="2265796712" sldId="264"/>
            <ac:picMk id="49" creationId="{DBAB491F-3B15-46D4-9380-7BC1E66F3949}"/>
          </ac:picMkLst>
        </pc:picChg>
      </pc:sldChg>
      <pc:sldChg chg="addSp modSp mod">
        <pc:chgData name="Nguyễn Đạt Tân Dương" userId="c54c20b2-c8a9-4be7-a735-3d208ddf1574" providerId="ADAL" clId="{48339E3F-F595-4737-8037-116D99D6BB77}" dt="2021-08-24T10:25:19.832" v="29" actId="1076"/>
        <pc:sldMkLst>
          <pc:docMk/>
          <pc:sldMk cId="3998826129" sldId="265"/>
        </pc:sldMkLst>
        <pc:picChg chg="add mod">
          <ac:chgData name="Nguyễn Đạt Tân Dương" userId="c54c20b2-c8a9-4be7-a735-3d208ddf1574" providerId="ADAL" clId="{48339E3F-F595-4737-8037-116D99D6BB77}" dt="2021-08-24T10:24:10.266" v="22"/>
          <ac:picMkLst>
            <pc:docMk/>
            <pc:sldMk cId="3998826129" sldId="265"/>
            <ac:picMk id="35" creationId="{CD742808-2D24-4DAB-A6FD-6878F9A810FC}"/>
          </ac:picMkLst>
        </pc:picChg>
        <pc:picChg chg="add mod">
          <ac:chgData name="Nguyễn Đạt Tân Dương" userId="c54c20b2-c8a9-4be7-a735-3d208ddf1574" providerId="ADAL" clId="{48339E3F-F595-4737-8037-116D99D6BB77}" dt="2021-08-24T10:25:19.832" v="29" actId="1076"/>
          <ac:picMkLst>
            <pc:docMk/>
            <pc:sldMk cId="3998826129" sldId="265"/>
            <ac:picMk id="43" creationId="{B75DAC23-DFAA-423D-A459-5734C625F2D9}"/>
          </ac:picMkLst>
        </pc:picChg>
      </pc:sldChg>
      <pc:sldChg chg="addSp modSp mod">
        <pc:chgData name="Nguyễn Đạt Tân Dương" userId="c54c20b2-c8a9-4be7-a735-3d208ddf1574" providerId="ADAL" clId="{48339E3F-F595-4737-8037-116D99D6BB77}" dt="2021-08-24T10:25:03.300" v="27" actId="1076"/>
        <pc:sldMkLst>
          <pc:docMk/>
          <pc:sldMk cId="269301700" sldId="266"/>
        </pc:sldMkLst>
        <pc:picChg chg="add mod">
          <ac:chgData name="Nguyễn Đạt Tân Dương" userId="c54c20b2-c8a9-4be7-a735-3d208ddf1574" providerId="ADAL" clId="{48339E3F-F595-4737-8037-116D99D6BB77}" dt="2021-08-24T10:24:14.122" v="23"/>
          <ac:picMkLst>
            <pc:docMk/>
            <pc:sldMk cId="269301700" sldId="266"/>
            <ac:picMk id="13" creationId="{A7CF3E7C-FC89-4F19-963E-3F7B1048CF47}"/>
          </ac:picMkLst>
        </pc:picChg>
        <pc:picChg chg="add mod">
          <ac:chgData name="Nguyễn Đạt Tân Dương" userId="c54c20b2-c8a9-4be7-a735-3d208ddf1574" providerId="ADAL" clId="{48339E3F-F595-4737-8037-116D99D6BB77}" dt="2021-08-24T10:25:03.300" v="27" actId="1076"/>
          <ac:picMkLst>
            <pc:docMk/>
            <pc:sldMk cId="269301700" sldId="266"/>
            <ac:picMk id="18" creationId="{319D1567-D8CF-4F5C-9674-C9E91B39FD07}"/>
          </ac:picMkLst>
        </pc:picChg>
      </pc:sldChg>
      <pc:sldChg chg="addSp modSp mod">
        <pc:chgData name="Nguyễn Đạt Tân Dương" userId="c54c20b2-c8a9-4be7-a735-3d208ddf1574" providerId="ADAL" clId="{48339E3F-F595-4737-8037-116D99D6BB77}" dt="2021-08-24T10:24:30.944" v="25" actId="688"/>
        <pc:sldMkLst>
          <pc:docMk/>
          <pc:sldMk cId="1756757701" sldId="267"/>
        </pc:sldMkLst>
        <pc:picChg chg="add mod">
          <ac:chgData name="Nguyễn Đạt Tân Dương" userId="c54c20b2-c8a9-4be7-a735-3d208ddf1574" providerId="ADAL" clId="{48339E3F-F595-4737-8037-116D99D6BB77}" dt="2021-08-24T10:24:30.944" v="25" actId="688"/>
          <ac:picMkLst>
            <pc:docMk/>
            <pc:sldMk cId="1756757701" sldId="267"/>
            <ac:picMk id="49" creationId="{A03B5DD5-17A8-417C-981A-8D704247FBD1}"/>
          </ac:picMkLst>
        </pc:picChg>
      </pc:sldChg>
    </pc:docChg>
  </pc:docChgLst>
  <pc:docChgLst>
    <pc:chgData name="Nguyễn Đạt Tân Dương" userId="c54c20b2-c8a9-4be7-a735-3d208ddf1574" providerId="ADAL" clId="{8C59E67B-B87F-460A-BF04-83463AA6798A}"/>
    <pc:docChg chg="modSld">
      <pc:chgData name="Nguyễn Đạt Tân Dương" userId="c54c20b2-c8a9-4be7-a735-3d208ddf1574" providerId="ADAL" clId="{8C59E67B-B87F-460A-BF04-83463AA6798A}" dt="2021-08-24T04:15:56.958" v="70" actId="20577"/>
      <pc:docMkLst>
        <pc:docMk/>
      </pc:docMkLst>
      <pc:sldChg chg="modSp">
        <pc:chgData name="Nguyễn Đạt Tân Dương" userId="c54c20b2-c8a9-4be7-a735-3d208ddf1574" providerId="ADAL" clId="{8C59E67B-B87F-460A-BF04-83463AA6798A}" dt="2021-08-24T04:15:56.958" v="70" actId="20577"/>
        <pc:sldMkLst>
          <pc:docMk/>
          <pc:sldMk cId="1625148089" sldId="258"/>
        </pc:sldMkLst>
        <pc:spChg chg="mod">
          <ac:chgData name="Nguyễn Đạt Tân Dương" userId="c54c20b2-c8a9-4be7-a735-3d208ddf1574" providerId="ADAL" clId="{8C59E67B-B87F-460A-BF04-83463AA6798A}" dt="2021-08-24T04:15:16.127" v="24" actId="20577"/>
          <ac:spMkLst>
            <pc:docMk/>
            <pc:sldMk cId="1625148089" sldId="258"/>
            <ac:spMk id="12" creationId="{AD0F5B74-B8C2-4460-B46B-11AB5675BB9D}"/>
          </ac:spMkLst>
        </pc:spChg>
        <pc:spChg chg="mod">
          <ac:chgData name="Nguyễn Đạt Tân Dương" userId="c54c20b2-c8a9-4be7-a735-3d208ddf1574" providerId="ADAL" clId="{8C59E67B-B87F-460A-BF04-83463AA6798A}" dt="2021-08-24T04:15:32.644" v="49" actId="20577"/>
          <ac:spMkLst>
            <pc:docMk/>
            <pc:sldMk cId="1625148089" sldId="258"/>
            <ac:spMk id="13" creationId="{6FB61B35-3332-4F0B-A789-329D094DE7F2}"/>
          </ac:spMkLst>
        </pc:spChg>
        <pc:spChg chg="mod">
          <ac:chgData name="Nguyễn Đạt Tân Dương" userId="c54c20b2-c8a9-4be7-a735-3d208ddf1574" providerId="ADAL" clId="{8C59E67B-B87F-460A-BF04-83463AA6798A}" dt="2021-08-24T04:15:56.958" v="70" actId="20577"/>
          <ac:spMkLst>
            <pc:docMk/>
            <pc:sldMk cId="1625148089" sldId="258"/>
            <ac:spMk id="34" creationId="{C5F2E4B5-7CE3-48D0-A247-45C3BC742B45}"/>
          </ac:spMkLst>
        </pc:spChg>
      </pc:sldChg>
    </pc:docChg>
  </pc:docChgLst>
  <pc:docChgLst>
    <pc:chgData name="Nguyễn Đạt Tân Dương" userId="c54c20b2-c8a9-4be7-a735-3d208ddf1574" providerId="ADAL" clId="{096F4827-C277-4BFC-808D-FBE7F1A8E14B}"/>
    <pc:docChg chg="undo custSel addSld modSld modMainMaster">
      <pc:chgData name="Nguyễn Đạt Tân Dương" userId="c54c20b2-c8a9-4be7-a735-3d208ddf1574" providerId="ADAL" clId="{096F4827-C277-4BFC-808D-FBE7F1A8E14B}" dt="2021-08-11T13:50:27.389" v="6888" actId="1035"/>
      <pc:docMkLst>
        <pc:docMk/>
      </pc:docMkLst>
      <pc:sldChg chg="addSp delSp modSp mod modTransition setBg delAnim modAnim">
        <pc:chgData name="Nguyễn Đạt Tân Dương" userId="c54c20b2-c8a9-4be7-a735-3d208ddf1574" providerId="ADAL" clId="{096F4827-C277-4BFC-808D-FBE7F1A8E14B}" dt="2021-08-11T10:49:07.517" v="3442"/>
        <pc:sldMkLst>
          <pc:docMk/>
          <pc:sldMk cId="93167995" sldId="256"/>
        </pc:sldMkLst>
        <pc:spChg chg="mod">
          <ac:chgData name="Nguyễn Đạt Tân Dương" userId="c54c20b2-c8a9-4be7-a735-3d208ddf1574" providerId="ADAL" clId="{096F4827-C277-4BFC-808D-FBE7F1A8E14B}" dt="2021-08-11T02:06:04.966" v="385" actId="20577"/>
          <ac:spMkLst>
            <pc:docMk/>
            <pc:sldMk cId="93167995" sldId="256"/>
            <ac:spMk id="2" creationId="{F30A97E2-A430-4E4E-ACB0-1C7289148613}"/>
          </ac:spMkLst>
        </pc:spChg>
        <pc:spChg chg="del">
          <ac:chgData name="Nguyễn Đạt Tân Dương" userId="c54c20b2-c8a9-4be7-a735-3d208ddf1574" providerId="ADAL" clId="{096F4827-C277-4BFC-808D-FBE7F1A8E14B}" dt="2021-08-11T01:24:51.677" v="9" actId="478"/>
          <ac:spMkLst>
            <pc:docMk/>
            <pc:sldMk cId="93167995" sldId="256"/>
            <ac:spMk id="4" creationId="{81083C0D-BF2D-4DF4-83F7-714DFBE24C95}"/>
          </ac:spMkLst>
        </pc:spChg>
        <pc:spChg chg="mod">
          <ac:chgData name="Nguyễn Đạt Tân Dương" userId="c54c20b2-c8a9-4be7-a735-3d208ddf1574" providerId="ADAL" clId="{096F4827-C277-4BFC-808D-FBE7F1A8E14B}" dt="2021-08-11T10:48:43.345" v="3441"/>
          <ac:spMkLst>
            <pc:docMk/>
            <pc:sldMk cId="93167995" sldId="256"/>
            <ac:spMk id="5" creationId="{3556C2EA-A69E-4C5D-9E98-BA7285AC6F20}"/>
          </ac:spMkLst>
        </pc:spChg>
        <pc:spChg chg="mod">
          <ac:chgData name="Nguyễn Đạt Tân Dương" userId="c54c20b2-c8a9-4be7-a735-3d208ddf1574" providerId="ADAL" clId="{096F4827-C277-4BFC-808D-FBE7F1A8E14B}" dt="2021-08-11T01:32:44.170" v="139" actId="14100"/>
          <ac:spMkLst>
            <pc:docMk/>
            <pc:sldMk cId="93167995" sldId="256"/>
            <ac:spMk id="6" creationId="{419CAC8D-42DE-4ED8-9240-3A5E6E833583}"/>
          </ac:spMkLst>
        </pc:spChg>
        <pc:spChg chg="mod">
          <ac:chgData name="Nguyễn Đạt Tân Dương" userId="c54c20b2-c8a9-4be7-a735-3d208ddf1574" providerId="ADAL" clId="{096F4827-C277-4BFC-808D-FBE7F1A8E14B}" dt="2021-08-11T01:34:22.442" v="142" actId="14100"/>
          <ac:spMkLst>
            <pc:docMk/>
            <pc:sldMk cId="93167995" sldId="256"/>
            <ac:spMk id="7" creationId="{6FC39AF2-261F-4C3C-A735-2C33061DCC56}"/>
          </ac:spMkLst>
        </pc:spChg>
        <pc:spChg chg="mod">
          <ac:chgData name="Nguyễn Đạt Tân Dương" userId="c54c20b2-c8a9-4be7-a735-3d208ddf1574" providerId="ADAL" clId="{096F4827-C277-4BFC-808D-FBE7F1A8E14B}" dt="2021-08-11T01:32:39.701" v="138" actId="14100"/>
          <ac:spMkLst>
            <pc:docMk/>
            <pc:sldMk cId="93167995" sldId="256"/>
            <ac:spMk id="20" creationId="{3F71D568-043F-4926-9CAD-8E617CA233BD}"/>
          </ac:spMkLst>
        </pc:spChg>
        <pc:spChg chg="mod">
          <ac:chgData name="Nguyễn Đạt Tân Dương" userId="c54c20b2-c8a9-4be7-a735-3d208ddf1574" providerId="ADAL" clId="{096F4827-C277-4BFC-808D-FBE7F1A8E14B}" dt="2021-08-11T01:34:26.738" v="143" actId="14100"/>
          <ac:spMkLst>
            <pc:docMk/>
            <pc:sldMk cId="93167995" sldId="256"/>
            <ac:spMk id="26" creationId="{990D8D61-81E5-475A-B242-457E0D5E175C}"/>
          </ac:spMkLst>
        </pc:spChg>
        <pc:spChg chg="mod">
          <ac:chgData name="Nguyễn Đạt Tân Dương" userId="c54c20b2-c8a9-4be7-a735-3d208ddf1574" providerId="ADAL" clId="{096F4827-C277-4BFC-808D-FBE7F1A8E14B}" dt="2021-08-11T10:49:07.517" v="3442"/>
          <ac:spMkLst>
            <pc:docMk/>
            <pc:sldMk cId="93167995" sldId="256"/>
            <ac:spMk id="32" creationId="{7840F031-EE39-4AF3-9CE6-B2E530C59379}"/>
          </ac:spMkLst>
        </pc:spChg>
        <pc:spChg chg="mod">
          <ac:chgData name="Nguyễn Đạt Tân Dương" userId="c54c20b2-c8a9-4be7-a735-3d208ddf1574" providerId="ADAL" clId="{096F4827-C277-4BFC-808D-FBE7F1A8E14B}" dt="2021-08-11T01:37:55.704" v="198" actId="14100"/>
          <ac:spMkLst>
            <pc:docMk/>
            <pc:sldMk cId="93167995" sldId="256"/>
            <ac:spMk id="38" creationId="{1936914F-8A86-4C85-9FF1-50B8DBAF5A1F}"/>
          </ac:spMkLst>
        </pc:spChg>
        <pc:spChg chg="add mod">
          <ac:chgData name="Nguyễn Đạt Tân Dương" userId="c54c20b2-c8a9-4be7-a735-3d208ddf1574" providerId="ADAL" clId="{096F4827-C277-4BFC-808D-FBE7F1A8E14B}" dt="2021-08-11T01:43:31.842" v="282" actId="113"/>
          <ac:spMkLst>
            <pc:docMk/>
            <pc:sldMk cId="93167995" sldId="256"/>
            <ac:spMk id="53" creationId="{34E40FF2-38B2-4D25-9C2E-588E7B6C2551}"/>
          </ac:spMkLst>
        </pc:spChg>
        <pc:spChg chg="add mod">
          <ac:chgData name="Nguyễn Đạt Tân Dương" userId="c54c20b2-c8a9-4be7-a735-3d208ddf1574" providerId="ADAL" clId="{096F4827-C277-4BFC-808D-FBE7F1A8E14B}" dt="2021-08-11T01:34:41.215" v="149" actId="1036"/>
          <ac:spMkLst>
            <pc:docMk/>
            <pc:sldMk cId="93167995" sldId="256"/>
            <ac:spMk id="63" creationId="{7F4A0FF9-F024-4B4E-96B0-2934FD5A4924}"/>
          </ac:spMkLst>
        </pc:spChg>
        <pc:spChg chg="add mod">
          <ac:chgData name="Nguyễn Đạt Tân Dương" userId="c54c20b2-c8a9-4be7-a735-3d208ddf1574" providerId="ADAL" clId="{096F4827-C277-4BFC-808D-FBE7F1A8E14B}" dt="2021-08-11T02:07:17.828" v="386" actId="207"/>
          <ac:spMkLst>
            <pc:docMk/>
            <pc:sldMk cId="93167995" sldId="256"/>
            <ac:spMk id="79" creationId="{FB0014E7-265C-4265-8B62-587422BE2BE3}"/>
          </ac:spMkLst>
        </pc:spChg>
        <pc:spChg chg="del">
          <ac:chgData name="Nguyễn Đạt Tân Dương" userId="c54c20b2-c8a9-4be7-a735-3d208ddf1574" providerId="ADAL" clId="{096F4827-C277-4BFC-808D-FBE7F1A8E14B}" dt="2021-08-11T01:43:46.246" v="283" actId="478"/>
          <ac:spMkLst>
            <pc:docMk/>
            <pc:sldMk cId="93167995" sldId="256"/>
            <ac:spMk id="81" creationId="{142F7D7A-7E87-4588-BCC9-60CDFF84D15A}"/>
          </ac:spMkLst>
        </pc:spChg>
        <pc:cxnChg chg="mod">
          <ac:chgData name="Nguyễn Đạt Tân Dương" userId="c54c20b2-c8a9-4be7-a735-3d208ddf1574" providerId="ADAL" clId="{096F4827-C277-4BFC-808D-FBE7F1A8E14B}" dt="2021-08-11T01:32:54.737" v="141" actId="14100"/>
          <ac:cxnSpMkLst>
            <pc:docMk/>
            <pc:sldMk cId="93167995" sldId="256"/>
            <ac:cxnSpMk id="8" creationId="{A42D7286-9D35-4CC3-BE20-D4D0620370D9}"/>
          </ac:cxnSpMkLst>
        </pc:cxnChg>
        <pc:cxnChg chg="mod">
          <ac:chgData name="Nguyễn Đạt Tân Dương" userId="c54c20b2-c8a9-4be7-a735-3d208ddf1574" providerId="ADAL" clId="{096F4827-C277-4BFC-808D-FBE7F1A8E14B}" dt="2021-08-11T01:34:41.215" v="149" actId="1036"/>
          <ac:cxnSpMkLst>
            <pc:docMk/>
            <pc:sldMk cId="93167995" sldId="256"/>
            <ac:cxnSpMk id="9" creationId="{4D5BA50F-97A8-48B0-AA6F-BBFFCD9ED84C}"/>
          </ac:cxnSpMkLst>
        </pc:cxnChg>
        <pc:cxnChg chg="mod">
          <ac:chgData name="Nguyễn Đạt Tân Dương" userId="c54c20b2-c8a9-4be7-a735-3d208ddf1574" providerId="ADAL" clId="{096F4827-C277-4BFC-808D-FBE7F1A8E14B}" dt="2021-08-11T01:34:22.442" v="142" actId="14100"/>
          <ac:cxnSpMkLst>
            <pc:docMk/>
            <pc:sldMk cId="93167995" sldId="256"/>
            <ac:cxnSpMk id="10" creationId="{7D520AA2-6C4A-438A-99B3-5EFF8B82EC57}"/>
          </ac:cxnSpMkLst>
        </pc:cxnChg>
        <pc:cxnChg chg="mod">
          <ac:chgData name="Nguyễn Đạt Tân Dương" userId="c54c20b2-c8a9-4be7-a735-3d208ddf1574" providerId="ADAL" clId="{096F4827-C277-4BFC-808D-FBE7F1A8E14B}" dt="2021-08-11T01:34:41.215" v="149" actId="1036"/>
          <ac:cxnSpMkLst>
            <pc:docMk/>
            <pc:sldMk cId="93167995" sldId="256"/>
            <ac:cxnSpMk id="21" creationId="{89F72D70-7007-488D-BA2B-DC08CB2D109D}"/>
          </ac:cxnSpMkLst>
        </pc:cxnChg>
        <pc:cxnChg chg="mod">
          <ac:chgData name="Nguyễn Đạt Tân Dương" userId="c54c20b2-c8a9-4be7-a735-3d208ddf1574" providerId="ADAL" clId="{096F4827-C277-4BFC-808D-FBE7F1A8E14B}" dt="2021-08-11T01:34:26.738" v="143" actId="14100"/>
          <ac:cxnSpMkLst>
            <pc:docMk/>
            <pc:sldMk cId="93167995" sldId="256"/>
            <ac:cxnSpMk id="27" creationId="{A515E482-E501-4E55-AAD1-428977322D84}"/>
          </ac:cxnSpMkLst>
        </pc:cxnChg>
        <pc:cxnChg chg="mod">
          <ac:chgData name="Nguyễn Đạt Tân Dương" userId="c54c20b2-c8a9-4be7-a735-3d208ddf1574" providerId="ADAL" clId="{096F4827-C277-4BFC-808D-FBE7F1A8E14B}" dt="2021-08-11T01:32:50.685" v="140" actId="14100"/>
          <ac:cxnSpMkLst>
            <pc:docMk/>
            <pc:sldMk cId="93167995" sldId="256"/>
            <ac:cxnSpMk id="33" creationId="{559C0F66-87B2-4BE5-88DA-314B31602945}"/>
          </ac:cxnSpMkLst>
        </pc:cxnChg>
        <pc:cxnChg chg="add mod">
          <ac:chgData name="Nguyễn Đạt Tân Dương" userId="c54c20b2-c8a9-4be7-a735-3d208ddf1574" providerId="ADAL" clId="{096F4827-C277-4BFC-808D-FBE7F1A8E14B}" dt="2021-08-11T01:34:41.215" v="149" actId="1036"/>
          <ac:cxnSpMkLst>
            <pc:docMk/>
            <pc:sldMk cId="93167995" sldId="256"/>
            <ac:cxnSpMk id="59" creationId="{5A7F8AF0-6542-415E-9D30-C49C7750E721}"/>
          </ac:cxnSpMkLst>
        </pc:cxnChg>
        <pc:cxnChg chg="add del mod">
          <ac:chgData name="Nguyễn Đạt Tân Dương" userId="c54c20b2-c8a9-4be7-a735-3d208ddf1574" providerId="ADAL" clId="{096F4827-C277-4BFC-808D-FBE7F1A8E14B}" dt="2021-08-11T01:30:39.159" v="88" actId="478"/>
          <ac:cxnSpMkLst>
            <pc:docMk/>
            <pc:sldMk cId="93167995" sldId="256"/>
            <ac:cxnSpMk id="62" creationId="{BEAE9B62-7867-4674-AF67-0B8C740B508D}"/>
          </ac:cxnSpMkLst>
        </pc:cxnChg>
      </pc:sldChg>
      <pc:sldChg chg="addSp delSp modSp new mod modAnim">
        <pc:chgData name="Nguyễn Đạt Tân Dương" userId="c54c20b2-c8a9-4be7-a735-3d208ddf1574" providerId="ADAL" clId="{096F4827-C277-4BFC-808D-FBE7F1A8E14B}" dt="2021-08-11T10:49:39.778" v="3443"/>
        <pc:sldMkLst>
          <pc:docMk/>
          <pc:sldMk cId="4181778616" sldId="257"/>
        </pc:sldMkLst>
        <pc:spChg chg="mod">
          <ac:chgData name="Nguyễn Đạt Tân Dương" userId="c54c20b2-c8a9-4be7-a735-3d208ddf1574" providerId="ADAL" clId="{096F4827-C277-4BFC-808D-FBE7F1A8E14B}" dt="2021-08-11T03:51:17.458" v="3164" actId="207"/>
          <ac:spMkLst>
            <pc:docMk/>
            <pc:sldMk cId="4181778616" sldId="257"/>
            <ac:spMk id="2" creationId="{586BCDBD-9CF5-4527-AD62-9973B47A4E4E}"/>
          </ac:spMkLst>
        </pc:spChg>
        <pc:spChg chg="del">
          <ac:chgData name="Nguyễn Đạt Tân Dương" userId="c54c20b2-c8a9-4be7-a735-3d208ddf1574" providerId="ADAL" clId="{096F4827-C277-4BFC-808D-FBE7F1A8E14B}" dt="2021-08-11T02:13:29.614" v="387" actId="931"/>
          <ac:spMkLst>
            <pc:docMk/>
            <pc:sldMk cId="4181778616" sldId="257"/>
            <ac:spMk id="3" creationId="{4817C095-7DF0-4917-8688-26E8ADABB8F1}"/>
          </ac:spMkLst>
        </pc:spChg>
        <pc:spChg chg="mod">
          <ac:chgData name="Nguyễn Đạt Tân Dương" userId="c54c20b2-c8a9-4be7-a735-3d208ddf1574" providerId="ADAL" clId="{096F4827-C277-4BFC-808D-FBE7F1A8E14B}" dt="2021-08-11T01:44:39.289" v="288" actId="113"/>
          <ac:spMkLst>
            <pc:docMk/>
            <pc:sldMk cId="4181778616" sldId="257"/>
            <ac:spMk id="5" creationId="{16723CD0-52BA-4266-89DB-DB4B8B778664}"/>
          </ac:spMkLst>
        </pc:spChg>
        <pc:spChg chg="add mod">
          <ac:chgData name="Nguyễn Đạt Tân Dương" userId="c54c20b2-c8a9-4be7-a735-3d208ddf1574" providerId="ADAL" clId="{096F4827-C277-4BFC-808D-FBE7F1A8E14B}" dt="2021-08-11T02:38:59.449" v="1638" actId="403"/>
          <ac:spMkLst>
            <pc:docMk/>
            <pc:sldMk cId="4181778616" sldId="257"/>
            <ac:spMk id="9" creationId="{3414DA17-8934-431A-9F81-50604DD26A80}"/>
          </ac:spMkLst>
        </pc:spChg>
        <pc:spChg chg="add mod">
          <ac:chgData name="Nguyễn Đạt Tân Dương" userId="c54c20b2-c8a9-4be7-a735-3d208ddf1574" providerId="ADAL" clId="{096F4827-C277-4BFC-808D-FBE7F1A8E14B}" dt="2021-08-11T02:39:12.955" v="1639" actId="14100"/>
          <ac:spMkLst>
            <pc:docMk/>
            <pc:sldMk cId="4181778616" sldId="257"/>
            <ac:spMk id="10" creationId="{3F6CD1DE-E75A-47BD-88FB-2E3EF30546A4}"/>
          </ac:spMkLst>
        </pc:spChg>
        <pc:spChg chg="add mod">
          <ac:chgData name="Nguyễn Đạt Tân Dương" userId="c54c20b2-c8a9-4be7-a735-3d208ddf1574" providerId="ADAL" clId="{096F4827-C277-4BFC-808D-FBE7F1A8E14B}" dt="2021-08-11T02:40:20.726" v="1656" actId="1038"/>
          <ac:spMkLst>
            <pc:docMk/>
            <pc:sldMk cId="4181778616" sldId="257"/>
            <ac:spMk id="11" creationId="{8CF3A218-DF58-433C-8C90-6AD98693D2A8}"/>
          </ac:spMkLst>
        </pc:spChg>
        <pc:spChg chg="add mod">
          <ac:chgData name="Nguyễn Đạt Tân Dương" userId="c54c20b2-c8a9-4be7-a735-3d208ddf1574" providerId="ADAL" clId="{096F4827-C277-4BFC-808D-FBE7F1A8E14B}" dt="2021-08-11T02:44:29.824" v="1705" actId="123"/>
          <ac:spMkLst>
            <pc:docMk/>
            <pc:sldMk cId="4181778616" sldId="257"/>
            <ac:spMk id="12" creationId="{87482685-FCAF-4351-B251-DF91F74FACAA}"/>
          </ac:spMkLst>
        </pc:spChg>
        <pc:spChg chg="add mod">
          <ac:chgData name="Nguyễn Đạt Tân Dương" userId="c54c20b2-c8a9-4be7-a735-3d208ddf1574" providerId="ADAL" clId="{096F4827-C277-4BFC-808D-FBE7F1A8E14B}" dt="2021-08-11T02:44:39.390" v="1707" actId="123"/>
          <ac:spMkLst>
            <pc:docMk/>
            <pc:sldMk cId="4181778616" sldId="257"/>
            <ac:spMk id="13" creationId="{26C99ADA-2C3B-41B9-8A3E-979743A4F5F3}"/>
          </ac:spMkLst>
        </pc:spChg>
        <pc:spChg chg="add mod">
          <ac:chgData name="Nguyễn Đạt Tân Dương" userId="c54c20b2-c8a9-4be7-a735-3d208ddf1574" providerId="ADAL" clId="{096F4827-C277-4BFC-808D-FBE7F1A8E14B}" dt="2021-08-11T02:44:33.027" v="1706" actId="123"/>
          <ac:spMkLst>
            <pc:docMk/>
            <pc:sldMk cId="4181778616" sldId="257"/>
            <ac:spMk id="14" creationId="{398AA8AF-A729-490B-B91D-3E982B3CE8B7}"/>
          </ac:spMkLst>
        </pc:spChg>
        <pc:spChg chg="add mod">
          <ac:chgData name="Nguyễn Đạt Tân Dương" userId="c54c20b2-c8a9-4be7-a735-3d208ddf1574" providerId="ADAL" clId="{096F4827-C277-4BFC-808D-FBE7F1A8E14B}" dt="2021-08-11T02:44:39.390" v="1707" actId="123"/>
          <ac:spMkLst>
            <pc:docMk/>
            <pc:sldMk cId="4181778616" sldId="257"/>
            <ac:spMk id="15" creationId="{E6661AFB-E931-4272-B211-A11148CEA8E7}"/>
          </ac:spMkLst>
        </pc:spChg>
        <pc:spChg chg="add mod">
          <ac:chgData name="Nguyễn Đạt Tân Dương" userId="c54c20b2-c8a9-4be7-a735-3d208ddf1574" providerId="ADAL" clId="{096F4827-C277-4BFC-808D-FBE7F1A8E14B}" dt="2021-08-11T02:30:55.606" v="1289" actId="571"/>
          <ac:spMkLst>
            <pc:docMk/>
            <pc:sldMk cId="4181778616" sldId="257"/>
            <ac:spMk id="16" creationId="{CC2498F4-4251-4496-AF76-38181DA30839}"/>
          </ac:spMkLst>
        </pc:spChg>
        <pc:spChg chg="add mod">
          <ac:chgData name="Nguyễn Đạt Tân Dương" userId="c54c20b2-c8a9-4be7-a735-3d208ddf1574" providerId="ADAL" clId="{096F4827-C277-4BFC-808D-FBE7F1A8E14B}" dt="2021-08-11T02:41:24.518" v="1687" actId="1076"/>
          <ac:spMkLst>
            <pc:docMk/>
            <pc:sldMk cId="4181778616" sldId="257"/>
            <ac:spMk id="17" creationId="{67955991-B026-437F-9333-705B1AF3BE3A}"/>
          </ac:spMkLst>
        </pc:spChg>
        <pc:spChg chg="add del mod">
          <ac:chgData name="Nguyễn Đạt Tân Dương" userId="c54c20b2-c8a9-4be7-a735-3d208ddf1574" providerId="ADAL" clId="{096F4827-C277-4BFC-808D-FBE7F1A8E14B}" dt="2021-08-11T02:36:54.640" v="1628"/>
          <ac:spMkLst>
            <pc:docMk/>
            <pc:sldMk cId="4181778616" sldId="257"/>
            <ac:spMk id="18" creationId="{58E09DDE-8D51-46B0-A069-D6A3AD919D39}"/>
          </ac:spMkLst>
        </pc:spChg>
        <pc:spChg chg="add">
          <ac:chgData name="Nguyễn Đạt Tân Dương" userId="c54c20b2-c8a9-4be7-a735-3d208ddf1574" providerId="ADAL" clId="{096F4827-C277-4BFC-808D-FBE7F1A8E14B}" dt="2021-08-11T02:55:38.274" v="2219" actId="11529"/>
          <ac:spMkLst>
            <pc:docMk/>
            <pc:sldMk cId="4181778616" sldId="257"/>
            <ac:spMk id="19" creationId="{08B45D7B-784C-4CE4-A6DF-61CDD603AF70}"/>
          </ac:spMkLst>
        </pc:spChg>
        <pc:spChg chg="add mod">
          <ac:chgData name="Nguyễn Đạt Tân Dương" userId="c54c20b2-c8a9-4be7-a735-3d208ddf1574" providerId="ADAL" clId="{096F4827-C277-4BFC-808D-FBE7F1A8E14B}" dt="2021-08-11T02:55:59.153" v="2225" actId="1076"/>
          <ac:spMkLst>
            <pc:docMk/>
            <pc:sldMk cId="4181778616" sldId="257"/>
            <ac:spMk id="20" creationId="{C96E4924-FD3A-409D-9F14-C473EBA93997}"/>
          </ac:spMkLst>
        </pc:spChg>
        <pc:spChg chg="add mod">
          <ac:chgData name="Nguyễn Đạt Tân Dương" userId="c54c20b2-c8a9-4be7-a735-3d208ddf1574" providerId="ADAL" clId="{096F4827-C277-4BFC-808D-FBE7F1A8E14B}" dt="2021-08-11T02:55:55.019" v="2224" actId="1076"/>
          <ac:spMkLst>
            <pc:docMk/>
            <pc:sldMk cId="4181778616" sldId="257"/>
            <ac:spMk id="21" creationId="{C8E24646-2BAD-4876-AE8F-75DF93E45E59}"/>
          </ac:spMkLst>
        </pc:spChg>
        <pc:spChg chg="add mod">
          <ac:chgData name="Nguyễn Đạt Tân Dương" userId="c54c20b2-c8a9-4be7-a735-3d208ddf1574" providerId="ADAL" clId="{096F4827-C277-4BFC-808D-FBE7F1A8E14B}" dt="2021-08-11T02:55:49.468" v="2223" actId="1076"/>
          <ac:spMkLst>
            <pc:docMk/>
            <pc:sldMk cId="4181778616" sldId="257"/>
            <ac:spMk id="22" creationId="{1ACECD37-6E6E-4BD1-A071-1390378CE564}"/>
          </ac:spMkLst>
        </pc:spChg>
        <pc:picChg chg="add mod ord modCrop">
          <ac:chgData name="Nguyễn Đạt Tân Dương" userId="c54c20b2-c8a9-4be7-a735-3d208ddf1574" providerId="ADAL" clId="{096F4827-C277-4BFC-808D-FBE7F1A8E14B}" dt="2021-08-11T02:29:11.621" v="1284" actId="1076"/>
          <ac:picMkLst>
            <pc:docMk/>
            <pc:sldMk cId="4181778616" sldId="257"/>
            <ac:picMk id="8" creationId="{068F8E59-82F8-4E67-9E13-F5E7A3E952B0}"/>
          </ac:picMkLst>
        </pc:picChg>
      </pc:sldChg>
      <pc:sldChg chg="addSp delSp modSp new mod modAnim">
        <pc:chgData name="Nguyễn Đạt Tân Dương" userId="c54c20b2-c8a9-4be7-a735-3d208ddf1574" providerId="ADAL" clId="{096F4827-C277-4BFC-808D-FBE7F1A8E14B}" dt="2021-08-11T10:50:07.283" v="3444"/>
        <pc:sldMkLst>
          <pc:docMk/>
          <pc:sldMk cId="1625148089" sldId="258"/>
        </pc:sldMkLst>
        <pc:spChg chg="mod">
          <ac:chgData name="Nguyễn Đạt Tân Dương" userId="c54c20b2-c8a9-4be7-a735-3d208ddf1574" providerId="ADAL" clId="{096F4827-C277-4BFC-808D-FBE7F1A8E14B}" dt="2021-08-11T03:50:50.902" v="3161" actId="207"/>
          <ac:spMkLst>
            <pc:docMk/>
            <pc:sldMk cId="1625148089" sldId="258"/>
            <ac:spMk id="2" creationId="{F9029C3B-1209-4CF7-94D4-B6CF55679D7B}"/>
          </ac:spMkLst>
        </pc:spChg>
        <pc:spChg chg="del">
          <ac:chgData name="Nguyễn Đạt Tân Dương" userId="c54c20b2-c8a9-4be7-a735-3d208ddf1574" providerId="ADAL" clId="{096F4827-C277-4BFC-808D-FBE7F1A8E14B}" dt="2021-08-11T02:46:03.327" v="1738" actId="931"/>
          <ac:spMkLst>
            <pc:docMk/>
            <pc:sldMk cId="1625148089" sldId="258"/>
            <ac:spMk id="3" creationId="{F0A82C03-6BDA-45FB-BAA5-F80B30C92BF9}"/>
          </ac:spMkLst>
        </pc:spChg>
        <pc:spChg chg="mod">
          <ac:chgData name="Nguyễn Đạt Tân Dương" userId="c54c20b2-c8a9-4be7-a735-3d208ddf1574" providerId="ADAL" clId="{096F4827-C277-4BFC-808D-FBE7F1A8E14B}" dt="2021-08-11T01:44:26.152" v="286" actId="113"/>
          <ac:spMkLst>
            <pc:docMk/>
            <pc:sldMk cId="1625148089" sldId="258"/>
            <ac:spMk id="5" creationId="{AE27490B-4E30-41F6-8E57-93AC8E8C03EB}"/>
          </ac:spMkLst>
        </pc:spChg>
        <pc:spChg chg="add mod">
          <ac:chgData name="Nguyễn Đạt Tân Dương" userId="c54c20b2-c8a9-4be7-a735-3d208ddf1574" providerId="ADAL" clId="{096F4827-C277-4BFC-808D-FBE7F1A8E14B}" dt="2021-08-11T02:37:17.581" v="1630" actId="1076"/>
          <ac:spMkLst>
            <pc:docMk/>
            <pc:sldMk cId="1625148089" sldId="258"/>
            <ac:spMk id="7" creationId="{02332696-DF35-45A1-95A0-E8589E71B53A}"/>
          </ac:spMkLst>
        </pc:spChg>
        <pc:spChg chg="add mod">
          <ac:chgData name="Nguyễn Đạt Tân Dương" userId="c54c20b2-c8a9-4be7-a735-3d208ddf1574" providerId="ADAL" clId="{096F4827-C277-4BFC-808D-FBE7F1A8E14B}" dt="2021-08-11T03:56:26.211" v="3356" actId="20577"/>
          <ac:spMkLst>
            <pc:docMk/>
            <pc:sldMk cId="1625148089" sldId="258"/>
            <ac:spMk id="12" creationId="{AD0F5B74-B8C2-4460-B46B-11AB5675BB9D}"/>
          </ac:spMkLst>
        </pc:spChg>
        <pc:spChg chg="add mod">
          <ac:chgData name="Nguyễn Đạt Tân Dương" userId="c54c20b2-c8a9-4be7-a735-3d208ddf1574" providerId="ADAL" clId="{096F4827-C277-4BFC-808D-FBE7F1A8E14B}" dt="2021-08-11T03:56:28.992" v="3357" actId="6549"/>
          <ac:spMkLst>
            <pc:docMk/>
            <pc:sldMk cId="1625148089" sldId="258"/>
            <ac:spMk id="13" creationId="{6FB61B35-3332-4F0B-A789-329D094DE7F2}"/>
          </ac:spMkLst>
        </pc:spChg>
        <pc:spChg chg="add mod">
          <ac:chgData name="Nguyễn Đạt Tân Dương" userId="c54c20b2-c8a9-4be7-a735-3d208ddf1574" providerId="ADAL" clId="{096F4827-C277-4BFC-808D-FBE7F1A8E14B}" dt="2021-08-11T03:31:59.995" v="3040" actId="1036"/>
          <ac:spMkLst>
            <pc:docMk/>
            <pc:sldMk cId="1625148089" sldId="258"/>
            <ac:spMk id="14" creationId="{F7B736B5-3FB1-42C7-B6E5-A7158CCAC89D}"/>
          </ac:spMkLst>
        </pc:spChg>
        <pc:spChg chg="add del mod">
          <ac:chgData name="Nguyễn Đạt Tân Dương" userId="c54c20b2-c8a9-4be7-a735-3d208ddf1574" providerId="ADAL" clId="{096F4827-C277-4BFC-808D-FBE7F1A8E14B}" dt="2021-08-11T03:03:58.453" v="2534"/>
          <ac:spMkLst>
            <pc:docMk/>
            <pc:sldMk cId="1625148089" sldId="258"/>
            <ac:spMk id="15" creationId="{349C56FF-4824-4975-A45A-481482F6DD92}"/>
          </ac:spMkLst>
        </pc:spChg>
        <pc:spChg chg="add mod">
          <ac:chgData name="Nguyễn Đạt Tân Dương" userId="c54c20b2-c8a9-4be7-a735-3d208ddf1574" providerId="ADAL" clId="{096F4827-C277-4BFC-808D-FBE7F1A8E14B}" dt="2021-08-11T03:31:59.995" v="3040" actId="1036"/>
          <ac:spMkLst>
            <pc:docMk/>
            <pc:sldMk cId="1625148089" sldId="258"/>
            <ac:spMk id="16" creationId="{7A38A7B9-23BA-4204-B6FF-875B0890FA9F}"/>
          </ac:spMkLst>
        </pc:spChg>
        <pc:spChg chg="add mod">
          <ac:chgData name="Nguyễn Đạt Tân Dương" userId="c54c20b2-c8a9-4be7-a735-3d208ddf1574" providerId="ADAL" clId="{096F4827-C277-4BFC-808D-FBE7F1A8E14B}" dt="2021-08-11T03:31:59.995" v="3040" actId="1036"/>
          <ac:spMkLst>
            <pc:docMk/>
            <pc:sldMk cId="1625148089" sldId="258"/>
            <ac:spMk id="17" creationId="{2FBAF2A2-C47E-4692-9EA7-B36D4BE6A0BE}"/>
          </ac:spMkLst>
        </pc:spChg>
        <pc:spChg chg="add mod">
          <ac:chgData name="Nguyễn Đạt Tân Dương" userId="c54c20b2-c8a9-4be7-a735-3d208ddf1574" providerId="ADAL" clId="{096F4827-C277-4BFC-808D-FBE7F1A8E14B}" dt="2021-08-11T03:24:38.883" v="2938" actId="207"/>
          <ac:spMkLst>
            <pc:docMk/>
            <pc:sldMk cId="1625148089" sldId="258"/>
            <ac:spMk id="18" creationId="{731EE9E5-441A-4CA4-B2DB-61AE32EB2421}"/>
          </ac:spMkLst>
        </pc:spChg>
        <pc:spChg chg="add mod">
          <ac:chgData name="Nguyễn Đạt Tân Dương" userId="c54c20b2-c8a9-4be7-a735-3d208ddf1574" providerId="ADAL" clId="{096F4827-C277-4BFC-808D-FBE7F1A8E14B}" dt="2021-08-11T03:24:38.883" v="2938" actId="207"/>
          <ac:spMkLst>
            <pc:docMk/>
            <pc:sldMk cId="1625148089" sldId="258"/>
            <ac:spMk id="19" creationId="{73758172-FB3E-4A55-A801-B2700EB359B5}"/>
          </ac:spMkLst>
        </pc:spChg>
        <pc:spChg chg="add mod">
          <ac:chgData name="Nguyễn Đạt Tân Dương" userId="c54c20b2-c8a9-4be7-a735-3d208ddf1574" providerId="ADAL" clId="{096F4827-C277-4BFC-808D-FBE7F1A8E14B}" dt="2021-08-11T03:24:38.883" v="2938" actId="207"/>
          <ac:spMkLst>
            <pc:docMk/>
            <pc:sldMk cId="1625148089" sldId="258"/>
            <ac:spMk id="20" creationId="{045E833F-C110-41A3-9D29-2BE092C1CB2E}"/>
          </ac:spMkLst>
        </pc:spChg>
        <pc:spChg chg="add mod">
          <ac:chgData name="Nguyễn Đạt Tân Dương" userId="c54c20b2-c8a9-4be7-a735-3d208ddf1574" providerId="ADAL" clId="{096F4827-C277-4BFC-808D-FBE7F1A8E14B}" dt="2021-08-11T03:24:38.883" v="2938" actId="207"/>
          <ac:spMkLst>
            <pc:docMk/>
            <pc:sldMk cId="1625148089" sldId="258"/>
            <ac:spMk id="21" creationId="{E9134FC6-EA20-4B15-87C1-19428DBE60E4}"/>
          </ac:spMkLst>
        </pc:spChg>
        <pc:spChg chg="add mod">
          <ac:chgData name="Nguyễn Đạt Tân Dương" userId="c54c20b2-c8a9-4be7-a735-3d208ddf1574" providerId="ADAL" clId="{096F4827-C277-4BFC-808D-FBE7F1A8E14B}" dt="2021-08-11T03:56:14.305" v="3354" actId="403"/>
          <ac:spMkLst>
            <pc:docMk/>
            <pc:sldMk cId="1625148089" sldId="258"/>
            <ac:spMk id="25" creationId="{9908ED8C-67B2-4133-9360-9CF11EEA73DE}"/>
          </ac:spMkLst>
        </pc:spChg>
        <pc:spChg chg="add mod">
          <ac:chgData name="Nguyễn Đạt Tân Dương" userId="c54c20b2-c8a9-4be7-a735-3d208ddf1574" providerId="ADAL" clId="{096F4827-C277-4BFC-808D-FBE7F1A8E14B}" dt="2021-08-11T03:56:14.305" v="3354" actId="403"/>
          <ac:spMkLst>
            <pc:docMk/>
            <pc:sldMk cId="1625148089" sldId="258"/>
            <ac:spMk id="28" creationId="{8A6F352F-32F3-4E67-838F-5E670DB9DAFD}"/>
          </ac:spMkLst>
        </pc:spChg>
        <pc:spChg chg="add mod">
          <ac:chgData name="Nguyễn Đạt Tân Dương" userId="c54c20b2-c8a9-4be7-a735-3d208ddf1574" providerId="ADAL" clId="{096F4827-C277-4BFC-808D-FBE7F1A8E14B}" dt="2021-08-11T03:23:25.590" v="2914" actId="571"/>
          <ac:spMkLst>
            <pc:docMk/>
            <pc:sldMk cId="1625148089" sldId="258"/>
            <ac:spMk id="29" creationId="{4598D3B3-3AF1-4C10-8F11-46165F121D43}"/>
          </ac:spMkLst>
        </pc:spChg>
        <pc:spChg chg="add mod">
          <ac:chgData name="Nguyễn Đạt Tân Dương" userId="c54c20b2-c8a9-4be7-a735-3d208ddf1574" providerId="ADAL" clId="{096F4827-C277-4BFC-808D-FBE7F1A8E14B}" dt="2021-08-11T03:26:23.722" v="2973" actId="20577"/>
          <ac:spMkLst>
            <pc:docMk/>
            <pc:sldMk cId="1625148089" sldId="258"/>
            <ac:spMk id="30" creationId="{1B71553C-12B2-4C0F-964E-211EA122F838}"/>
          </ac:spMkLst>
        </pc:spChg>
        <pc:spChg chg="add mod">
          <ac:chgData name="Nguyễn Đạt Tân Dương" userId="c54c20b2-c8a9-4be7-a735-3d208ddf1574" providerId="ADAL" clId="{096F4827-C277-4BFC-808D-FBE7F1A8E14B}" dt="2021-08-11T03:26:44.379" v="2997" actId="20577"/>
          <ac:spMkLst>
            <pc:docMk/>
            <pc:sldMk cId="1625148089" sldId="258"/>
            <ac:spMk id="31" creationId="{5113530B-B986-43A8-BE7F-8240794F2ABF}"/>
          </ac:spMkLst>
        </pc:spChg>
        <pc:spChg chg="add mod">
          <ac:chgData name="Nguyễn Đạt Tân Dương" userId="c54c20b2-c8a9-4be7-a735-3d208ddf1574" providerId="ADAL" clId="{096F4827-C277-4BFC-808D-FBE7F1A8E14B}" dt="2021-08-11T03:30:26.896" v="3005" actId="20577"/>
          <ac:spMkLst>
            <pc:docMk/>
            <pc:sldMk cId="1625148089" sldId="258"/>
            <ac:spMk id="32" creationId="{E538355B-0863-4D85-8290-6BB4B85CADFF}"/>
          </ac:spMkLst>
        </pc:spChg>
        <pc:spChg chg="add mod">
          <ac:chgData name="Nguyễn Đạt Tân Dương" userId="c54c20b2-c8a9-4be7-a735-3d208ddf1574" providerId="ADAL" clId="{096F4827-C277-4BFC-808D-FBE7F1A8E14B}" dt="2021-08-11T03:30:56.814" v="3012" actId="20577"/>
          <ac:spMkLst>
            <pc:docMk/>
            <pc:sldMk cId="1625148089" sldId="258"/>
            <ac:spMk id="33" creationId="{DD0E29F4-934C-427D-8E82-FEFA0DD86AB4}"/>
          </ac:spMkLst>
        </pc:spChg>
        <pc:spChg chg="add mod">
          <ac:chgData name="Nguyễn Đạt Tân Dương" userId="c54c20b2-c8a9-4be7-a735-3d208ddf1574" providerId="ADAL" clId="{096F4827-C277-4BFC-808D-FBE7F1A8E14B}" dt="2021-08-11T03:59:31.293" v="3422" actId="5793"/>
          <ac:spMkLst>
            <pc:docMk/>
            <pc:sldMk cId="1625148089" sldId="258"/>
            <ac:spMk id="34" creationId="{C5F2E4B5-7CE3-48D0-A247-45C3BC742B45}"/>
          </ac:spMkLst>
        </pc:spChg>
        <pc:picChg chg="add mod ord">
          <ac:chgData name="Nguyễn Đạt Tân Dương" userId="c54c20b2-c8a9-4be7-a735-3d208ddf1574" providerId="ADAL" clId="{096F4827-C277-4BFC-808D-FBE7F1A8E14B}" dt="2021-08-11T03:29:53.165" v="2999" actId="1076"/>
          <ac:picMkLst>
            <pc:docMk/>
            <pc:sldMk cId="1625148089" sldId="258"/>
            <ac:picMk id="9" creationId="{BDAA4A15-A7F3-46C1-A753-EF9FFFFC3ED7}"/>
          </ac:picMkLst>
        </pc:picChg>
        <pc:picChg chg="add mod">
          <ac:chgData name="Nguyễn Đạt Tân Dương" userId="c54c20b2-c8a9-4be7-a735-3d208ddf1574" providerId="ADAL" clId="{096F4827-C277-4BFC-808D-FBE7F1A8E14B}" dt="2021-08-11T03:18:34.208" v="2760" actId="1076"/>
          <ac:picMkLst>
            <pc:docMk/>
            <pc:sldMk cId="1625148089" sldId="258"/>
            <ac:picMk id="11" creationId="{52E3C08B-088E-43B9-9A57-8DB2DA7C7CE4}"/>
          </ac:picMkLst>
        </pc:picChg>
        <pc:picChg chg="add mod modCrop">
          <ac:chgData name="Nguyễn Đạt Tân Dương" userId="c54c20b2-c8a9-4be7-a735-3d208ddf1574" providerId="ADAL" clId="{096F4827-C277-4BFC-808D-FBE7F1A8E14B}" dt="2021-08-11T03:19:28.605" v="2768" actId="1076"/>
          <ac:picMkLst>
            <pc:docMk/>
            <pc:sldMk cId="1625148089" sldId="258"/>
            <ac:picMk id="23" creationId="{608AC517-78C8-4B39-AA47-1CE887B39574}"/>
          </ac:picMkLst>
        </pc:picChg>
        <pc:picChg chg="add mod modCrop">
          <ac:chgData name="Nguyễn Đạt Tân Dương" userId="c54c20b2-c8a9-4be7-a735-3d208ddf1574" providerId="ADAL" clId="{096F4827-C277-4BFC-808D-FBE7F1A8E14B}" dt="2021-08-11T03:20:36.533" v="2776" actId="732"/>
          <ac:picMkLst>
            <pc:docMk/>
            <pc:sldMk cId="1625148089" sldId="258"/>
            <ac:picMk id="27" creationId="{E91C4049-7C57-4069-85C6-A1CA4B264D8D}"/>
          </ac:picMkLst>
        </pc:picChg>
      </pc:sldChg>
      <pc:sldChg chg="addSp delSp modSp new mod modAnim addCm modCm modNotesTx">
        <pc:chgData name="Nguyễn Đạt Tân Dương" userId="c54c20b2-c8a9-4be7-a735-3d208ddf1574" providerId="ADAL" clId="{096F4827-C277-4BFC-808D-FBE7F1A8E14B}" dt="2021-08-11T12:59:45.746" v="6034" actId="1037"/>
        <pc:sldMkLst>
          <pc:docMk/>
          <pc:sldMk cId="3028050267" sldId="259"/>
        </pc:sldMkLst>
        <pc:spChg chg="mod">
          <ac:chgData name="Nguyễn Đạt Tân Dương" userId="c54c20b2-c8a9-4be7-a735-3d208ddf1574" providerId="ADAL" clId="{096F4827-C277-4BFC-808D-FBE7F1A8E14B}" dt="2021-08-11T12:58:42.948" v="6021" actId="207"/>
          <ac:spMkLst>
            <pc:docMk/>
            <pc:sldMk cId="3028050267" sldId="259"/>
            <ac:spMk id="2" creationId="{4084FFD6-912F-409B-9DB6-79DD9F157A59}"/>
          </ac:spMkLst>
        </pc:spChg>
        <pc:spChg chg="del">
          <ac:chgData name="Nguyễn Đạt Tân Dương" userId="c54c20b2-c8a9-4be7-a735-3d208ddf1574" providerId="ADAL" clId="{096F4827-C277-4BFC-808D-FBE7F1A8E14B}" dt="2021-08-11T10:54:11.962" v="3531" actId="931"/>
          <ac:spMkLst>
            <pc:docMk/>
            <pc:sldMk cId="3028050267" sldId="259"/>
            <ac:spMk id="3" creationId="{768874A8-B24B-4F47-AC53-C71F865B149F}"/>
          </ac:spMkLst>
        </pc:spChg>
        <pc:spChg chg="mod">
          <ac:chgData name="Nguyễn Đạt Tân Dương" userId="c54c20b2-c8a9-4be7-a735-3d208ddf1574" providerId="ADAL" clId="{096F4827-C277-4BFC-808D-FBE7F1A8E14B}" dt="2021-08-11T10:52:40.460" v="3470" actId="113"/>
          <ac:spMkLst>
            <pc:docMk/>
            <pc:sldMk cId="3028050267" sldId="259"/>
            <ac:spMk id="5" creationId="{A8908D28-048E-4893-88D0-6124F074BCB1}"/>
          </ac:spMkLst>
        </pc:spChg>
        <pc:spChg chg="add mod">
          <ac:chgData name="Nguyễn Đạt Tân Dương" userId="c54c20b2-c8a9-4be7-a735-3d208ddf1574" providerId="ADAL" clId="{096F4827-C277-4BFC-808D-FBE7F1A8E14B}" dt="2021-08-11T12:18:01.468" v="5391" actId="1076"/>
          <ac:spMkLst>
            <pc:docMk/>
            <pc:sldMk cId="3028050267" sldId="259"/>
            <ac:spMk id="7" creationId="{1D9FA3B3-62FE-41B8-9CF5-A17A5A8D8B7A}"/>
          </ac:spMkLst>
        </pc:spChg>
        <pc:spChg chg="add del mod">
          <ac:chgData name="Nguyễn Đạt Tân Dương" userId="c54c20b2-c8a9-4be7-a735-3d208ddf1574" providerId="ADAL" clId="{096F4827-C277-4BFC-808D-FBE7F1A8E14B}" dt="2021-08-11T11:37:06.327" v="3724" actId="3680"/>
          <ac:spMkLst>
            <pc:docMk/>
            <pc:sldMk cId="3028050267" sldId="259"/>
            <ac:spMk id="11" creationId="{67F8FE61-3924-4D86-BA76-ED3CC5469E5F}"/>
          </ac:spMkLst>
        </pc:spChg>
        <pc:spChg chg="add mod">
          <ac:chgData name="Nguyễn Đạt Tân Dương" userId="c54c20b2-c8a9-4be7-a735-3d208ddf1574" providerId="ADAL" clId="{096F4827-C277-4BFC-808D-FBE7F1A8E14B}" dt="2021-08-11T11:48:04.865" v="4167" actId="20577"/>
          <ac:spMkLst>
            <pc:docMk/>
            <pc:sldMk cId="3028050267" sldId="259"/>
            <ac:spMk id="12" creationId="{3F1447A9-ED34-4639-80B7-16AA1B7852AF}"/>
          </ac:spMkLst>
        </pc:spChg>
        <pc:spChg chg="add mod">
          <ac:chgData name="Nguyễn Đạt Tân Dương" userId="c54c20b2-c8a9-4be7-a735-3d208ddf1574" providerId="ADAL" clId="{096F4827-C277-4BFC-808D-FBE7F1A8E14B}" dt="2021-08-11T12:09:37.439" v="5000" actId="1076"/>
          <ac:spMkLst>
            <pc:docMk/>
            <pc:sldMk cId="3028050267" sldId="259"/>
            <ac:spMk id="14" creationId="{940620FF-6CD9-4EAB-B297-461404C96543}"/>
          </ac:spMkLst>
        </pc:spChg>
        <pc:spChg chg="add mod">
          <ac:chgData name="Nguyễn Đạt Tân Dương" userId="c54c20b2-c8a9-4be7-a735-3d208ddf1574" providerId="ADAL" clId="{096F4827-C277-4BFC-808D-FBE7F1A8E14B}" dt="2021-08-11T12:10:07.999" v="5045" actId="1035"/>
          <ac:spMkLst>
            <pc:docMk/>
            <pc:sldMk cId="3028050267" sldId="259"/>
            <ac:spMk id="15" creationId="{C7CD0821-D02E-43F3-8FC3-AB75C52FBDD2}"/>
          </ac:spMkLst>
        </pc:spChg>
        <pc:spChg chg="add mod">
          <ac:chgData name="Nguyễn Đạt Tân Dương" userId="c54c20b2-c8a9-4be7-a735-3d208ddf1574" providerId="ADAL" clId="{096F4827-C277-4BFC-808D-FBE7F1A8E14B}" dt="2021-08-11T12:10:07.999" v="5045" actId="1035"/>
          <ac:spMkLst>
            <pc:docMk/>
            <pc:sldMk cId="3028050267" sldId="259"/>
            <ac:spMk id="18" creationId="{3DA1EA7D-7B37-40B6-8A26-6C1EF82B5824}"/>
          </ac:spMkLst>
        </pc:spChg>
        <pc:spChg chg="add mod">
          <ac:chgData name="Nguyễn Đạt Tân Dương" userId="c54c20b2-c8a9-4be7-a735-3d208ddf1574" providerId="ADAL" clId="{096F4827-C277-4BFC-808D-FBE7F1A8E14B}" dt="2021-08-11T12:10:07.999" v="5045" actId="1035"/>
          <ac:spMkLst>
            <pc:docMk/>
            <pc:sldMk cId="3028050267" sldId="259"/>
            <ac:spMk id="19" creationId="{32346CFF-7E9A-4EC3-A554-8548B5114B03}"/>
          </ac:spMkLst>
        </pc:spChg>
        <pc:spChg chg="add mod">
          <ac:chgData name="Nguyễn Đạt Tân Dương" userId="c54c20b2-c8a9-4be7-a735-3d208ddf1574" providerId="ADAL" clId="{096F4827-C277-4BFC-808D-FBE7F1A8E14B}" dt="2021-08-11T12:10:07.999" v="5045" actId="1035"/>
          <ac:spMkLst>
            <pc:docMk/>
            <pc:sldMk cId="3028050267" sldId="259"/>
            <ac:spMk id="20" creationId="{B31B34EE-1BF3-430E-A0A4-CB23A770D63C}"/>
          </ac:spMkLst>
        </pc:spChg>
        <pc:spChg chg="add mod">
          <ac:chgData name="Nguyễn Đạt Tân Dương" userId="c54c20b2-c8a9-4be7-a735-3d208ddf1574" providerId="ADAL" clId="{096F4827-C277-4BFC-808D-FBE7F1A8E14B}" dt="2021-08-11T12:31:47.556" v="5873" actId="1582"/>
          <ac:spMkLst>
            <pc:docMk/>
            <pc:sldMk cId="3028050267" sldId="259"/>
            <ac:spMk id="21" creationId="{A9B5FADD-1A25-4BE9-8019-3663D086ECDC}"/>
          </ac:spMkLst>
        </pc:spChg>
        <pc:spChg chg="add mod">
          <ac:chgData name="Nguyễn Đạt Tân Dương" userId="c54c20b2-c8a9-4be7-a735-3d208ddf1574" providerId="ADAL" clId="{096F4827-C277-4BFC-808D-FBE7F1A8E14B}" dt="2021-08-11T12:17:01.434" v="5372" actId="20577"/>
          <ac:spMkLst>
            <pc:docMk/>
            <pc:sldMk cId="3028050267" sldId="259"/>
            <ac:spMk id="22" creationId="{38F4D852-05A0-47C9-B75E-C43114B673FC}"/>
          </ac:spMkLst>
        </pc:spChg>
        <pc:spChg chg="add mod">
          <ac:chgData name="Nguyễn Đạt Tân Dương" userId="c54c20b2-c8a9-4be7-a735-3d208ddf1574" providerId="ADAL" clId="{096F4827-C277-4BFC-808D-FBE7F1A8E14B}" dt="2021-08-11T12:31:30.045" v="5871" actId="1582"/>
          <ac:spMkLst>
            <pc:docMk/>
            <pc:sldMk cId="3028050267" sldId="259"/>
            <ac:spMk id="23" creationId="{227B84E5-9189-4A04-8A2A-04803A81BDCE}"/>
          </ac:spMkLst>
        </pc:spChg>
        <pc:spChg chg="add mod">
          <ac:chgData name="Nguyễn Đạt Tân Dương" userId="c54c20b2-c8a9-4be7-a735-3d208ddf1574" providerId="ADAL" clId="{096F4827-C277-4BFC-808D-FBE7F1A8E14B}" dt="2021-08-11T12:59:45.746" v="6034" actId="1037"/>
          <ac:spMkLst>
            <pc:docMk/>
            <pc:sldMk cId="3028050267" sldId="259"/>
            <ac:spMk id="24" creationId="{531CF7B3-EA0B-4B08-973B-105F162BB082}"/>
          </ac:spMkLst>
        </pc:spChg>
        <pc:graphicFrameChg chg="add mod ord modGraphic">
          <ac:chgData name="Nguyễn Đạt Tân Dương" userId="c54c20b2-c8a9-4be7-a735-3d208ddf1574" providerId="ADAL" clId="{096F4827-C277-4BFC-808D-FBE7F1A8E14B}" dt="2021-08-11T12:10:32.953" v="5059" actId="12788"/>
          <ac:graphicFrameMkLst>
            <pc:docMk/>
            <pc:sldMk cId="3028050267" sldId="259"/>
            <ac:graphicFrameMk id="13" creationId="{A87B8C79-1FDA-4DCC-8242-0D08A2D40FD1}"/>
          </ac:graphicFrameMkLst>
        </pc:graphicFrameChg>
        <pc:graphicFrameChg chg="add mod modGraphic">
          <ac:chgData name="Nguyễn Đạt Tân Dương" userId="c54c20b2-c8a9-4be7-a735-3d208ddf1574" providerId="ADAL" clId="{096F4827-C277-4BFC-808D-FBE7F1A8E14B}" dt="2021-08-11T12:13:56.623" v="5177" actId="122"/>
          <ac:graphicFrameMkLst>
            <pc:docMk/>
            <pc:sldMk cId="3028050267" sldId="259"/>
            <ac:graphicFrameMk id="16" creationId="{51D50C4C-979A-4A78-B244-68F2916475AD}"/>
          </ac:graphicFrameMkLst>
        </pc:graphicFrameChg>
        <pc:graphicFrameChg chg="add mod modGraphic">
          <ac:chgData name="Nguyễn Đạt Tân Dương" userId="c54c20b2-c8a9-4be7-a735-3d208ddf1574" providerId="ADAL" clId="{096F4827-C277-4BFC-808D-FBE7F1A8E14B}" dt="2021-08-11T12:13:51.019" v="5176" actId="122"/>
          <ac:graphicFrameMkLst>
            <pc:docMk/>
            <pc:sldMk cId="3028050267" sldId="259"/>
            <ac:graphicFrameMk id="17" creationId="{0204DD51-7475-434F-9187-76709A66B1EF}"/>
          </ac:graphicFrameMkLst>
        </pc:graphicFrameChg>
        <pc:picChg chg="add del mod ord">
          <ac:chgData name="Nguyễn Đạt Tân Dương" userId="c54c20b2-c8a9-4be7-a735-3d208ddf1574" providerId="ADAL" clId="{096F4827-C277-4BFC-808D-FBE7F1A8E14B}" dt="2021-08-11T11:31:53.518" v="3532" actId="21"/>
          <ac:picMkLst>
            <pc:docMk/>
            <pc:sldMk cId="3028050267" sldId="259"/>
            <ac:picMk id="9" creationId="{AD498362-04BE-4466-9183-96567C88FE0F}"/>
          </ac:picMkLst>
        </pc:picChg>
      </pc:sldChg>
      <pc:sldChg chg="addSp delSp modSp new mod modAnim">
        <pc:chgData name="Nguyễn Đạt Tân Dương" userId="c54c20b2-c8a9-4be7-a735-3d208ddf1574" providerId="ADAL" clId="{096F4827-C277-4BFC-808D-FBE7F1A8E14B}" dt="2021-08-11T13:06:09.310" v="6104" actId="21"/>
        <pc:sldMkLst>
          <pc:docMk/>
          <pc:sldMk cId="1877540535" sldId="260"/>
        </pc:sldMkLst>
        <pc:spChg chg="mod">
          <ac:chgData name="Nguyễn Đạt Tân Dương" userId="c54c20b2-c8a9-4be7-a735-3d208ddf1574" providerId="ADAL" clId="{096F4827-C277-4BFC-808D-FBE7F1A8E14B}" dt="2021-08-11T13:01:27.319" v="6101" actId="207"/>
          <ac:spMkLst>
            <pc:docMk/>
            <pc:sldMk cId="1877540535" sldId="260"/>
            <ac:spMk id="2" creationId="{264F768E-4F9A-45BC-9E82-D90D17032FB7}"/>
          </ac:spMkLst>
        </pc:spChg>
        <pc:spChg chg="del">
          <ac:chgData name="Nguyễn Đạt Tân Dương" userId="c54c20b2-c8a9-4be7-a735-3d208ddf1574" providerId="ADAL" clId="{096F4827-C277-4BFC-808D-FBE7F1A8E14B}" dt="2021-08-11T11:31:58.980" v="3533"/>
          <ac:spMkLst>
            <pc:docMk/>
            <pc:sldMk cId="1877540535" sldId="260"/>
            <ac:spMk id="3" creationId="{C5B9A1FA-0B14-4711-88AB-39476A1CBF20}"/>
          </ac:spMkLst>
        </pc:spChg>
        <pc:spChg chg="mod">
          <ac:chgData name="Nguyễn Đạt Tân Dương" userId="c54c20b2-c8a9-4be7-a735-3d208ddf1574" providerId="ADAL" clId="{096F4827-C277-4BFC-808D-FBE7F1A8E14B}" dt="2021-08-11T10:52:13.887" v="3467" actId="113"/>
          <ac:spMkLst>
            <pc:docMk/>
            <pc:sldMk cId="1877540535" sldId="260"/>
            <ac:spMk id="5" creationId="{2C36E8C0-AB98-4A85-9B40-0645B774654F}"/>
          </ac:spMkLst>
        </pc:spChg>
        <pc:spChg chg="add mod">
          <ac:chgData name="Nguyễn Đạt Tân Dương" userId="c54c20b2-c8a9-4be7-a735-3d208ddf1574" providerId="ADAL" clId="{096F4827-C277-4BFC-808D-FBE7F1A8E14B}" dt="2021-08-11T10:50:43.862" v="3451"/>
          <ac:spMkLst>
            <pc:docMk/>
            <pc:sldMk cId="1877540535" sldId="260"/>
            <ac:spMk id="7" creationId="{371360CE-65C5-4653-BEBB-26ACAE9384B5}"/>
          </ac:spMkLst>
        </pc:spChg>
        <pc:spChg chg="add mod">
          <ac:chgData name="Nguyễn Đạt Tân Dương" userId="c54c20b2-c8a9-4be7-a735-3d208ddf1574" providerId="ADAL" clId="{096F4827-C277-4BFC-808D-FBE7F1A8E14B}" dt="2021-08-11T13:06:09.310" v="6104" actId="21"/>
          <ac:spMkLst>
            <pc:docMk/>
            <pc:sldMk cId="1877540535" sldId="260"/>
            <ac:spMk id="10" creationId="{14C5BFA8-0D9B-4813-BB02-24AF1A5247F5}"/>
          </ac:spMkLst>
        </pc:spChg>
        <pc:picChg chg="add del mod">
          <ac:chgData name="Nguyễn Đạt Tân Dương" userId="c54c20b2-c8a9-4be7-a735-3d208ddf1574" providerId="ADAL" clId="{096F4827-C277-4BFC-808D-FBE7F1A8E14B}" dt="2021-08-11T13:06:09.310" v="6104" actId="21"/>
          <ac:picMkLst>
            <pc:docMk/>
            <pc:sldMk cId="1877540535" sldId="260"/>
            <ac:picMk id="8" creationId="{9F05F938-7851-498D-8B07-72BC6E5C0235}"/>
          </ac:picMkLst>
        </pc:picChg>
      </pc:sldChg>
      <pc:sldChg chg="addSp delSp modSp new mod modAnim">
        <pc:chgData name="Nguyễn Đạt Tân Dương" userId="c54c20b2-c8a9-4be7-a735-3d208ddf1574" providerId="ADAL" clId="{096F4827-C277-4BFC-808D-FBE7F1A8E14B}" dt="2021-08-11T13:50:27.389" v="6888" actId="1035"/>
        <pc:sldMkLst>
          <pc:docMk/>
          <pc:sldMk cId="13248060" sldId="261"/>
        </pc:sldMkLst>
        <pc:spChg chg="mod">
          <ac:chgData name="Nguyễn Đạt Tân Dương" userId="c54c20b2-c8a9-4be7-a735-3d208ddf1574" providerId="ADAL" clId="{096F4827-C277-4BFC-808D-FBE7F1A8E14B}" dt="2021-08-11T13:10:55.725" v="6173" actId="1037"/>
          <ac:spMkLst>
            <pc:docMk/>
            <pc:sldMk cId="13248060" sldId="261"/>
            <ac:spMk id="2" creationId="{4C4A39E1-4CEC-4AC8-B411-97ED99CA814B}"/>
          </ac:spMkLst>
        </pc:spChg>
        <pc:spChg chg="del">
          <ac:chgData name="Nguyễn Đạt Tân Dương" userId="c54c20b2-c8a9-4be7-a735-3d208ddf1574" providerId="ADAL" clId="{096F4827-C277-4BFC-808D-FBE7F1A8E14B}" dt="2021-08-11T13:06:13.783" v="6105"/>
          <ac:spMkLst>
            <pc:docMk/>
            <pc:sldMk cId="13248060" sldId="261"/>
            <ac:spMk id="3" creationId="{FBA73D49-97FB-4F00-810A-62C81397D27D}"/>
          </ac:spMkLst>
        </pc:spChg>
        <pc:spChg chg="mod">
          <ac:chgData name="Nguyễn Đạt Tân Dương" userId="c54c20b2-c8a9-4be7-a735-3d208ddf1574" providerId="ADAL" clId="{096F4827-C277-4BFC-808D-FBE7F1A8E14B}" dt="2021-08-11T10:51:56.969" v="3464" actId="113"/>
          <ac:spMkLst>
            <pc:docMk/>
            <pc:sldMk cId="13248060" sldId="261"/>
            <ac:spMk id="5" creationId="{74726A99-8D6D-41E2-8832-C8539993E8B5}"/>
          </ac:spMkLst>
        </pc:spChg>
        <pc:spChg chg="add mod">
          <ac:chgData name="Nguyễn Đạt Tân Dương" userId="c54c20b2-c8a9-4be7-a735-3d208ddf1574" providerId="ADAL" clId="{096F4827-C277-4BFC-808D-FBE7F1A8E14B}" dt="2021-08-11T13:48:22.463" v="6884" actId="1076"/>
          <ac:spMkLst>
            <pc:docMk/>
            <pc:sldMk cId="13248060" sldId="261"/>
            <ac:spMk id="7" creationId="{410114D2-033B-492E-804A-15719F94E8E9}"/>
          </ac:spMkLst>
        </pc:spChg>
        <pc:spChg chg="add mod">
          <ac:chgData name="Nguyễn Đạt Tân Dương" userId="c54c20b2-c8a9-4be7-a735-3d208ddf1574" providerId="ADAL" clId="{096F4827-C277-4BFC-808D-FBE7F1A8E14B}" dt="2021-08-11T13:17:25.258" v="6349" actId="122"/>
          <ac:spMkLst>
            <pc:docMk/>
            <pc:sldMk cId="13248060" sldId="261"/>
            <ac:spMk id="9" creationId="{75869A42-A41B-46B2-AA34-B1FDDB5FF4A8}"/>
          </ac:spMkLst>
        </pc:spChg>
        <pc:spChg chg="add mod">
          <ac:chgData name="Nguyễn Đạt Tân Dương" userId="c54c20b2-c8a9-4be7-a735-3d208ddf1574" providerId="ADAL" clId="{096F4827-C277-4BFC-808D-FBE7F1A8E14B}" dt="2021-08-11T13:18:32.811" v="6369" actId="207"/>
          <ac:spMkLst>
            <pc:docMk/>
            <pc:sldMk cId="13248060" sldId="261"/>
            <ac:spMk id="10" creationId="{EC6B0FEF-7FCA-4BDB-8185-5798D303DE3B}"/>
          </ac:spMkLst>
        </pc:spChg>
        <pc:spChg chg="add mod">
          <ac:chgData name="Nguyễn Đạt Tân Dương" userId="c54c20b2-c8a9-4be7-a735-3d208ddf1574" providerId="ADAL" clId="{096F4827-C277-4BFC-808D-FBE7F1A8E14B}" dt="2021-08-11T13:19:47.624" v="6383" actId="1076"/>
          <ac:spMkLst>
            <pc:docMk/>
            <pc:sldMk cId="13248060" sldId="261"/>
            <ac:spMk id="11" creationId="{E4CCABDE-B01B-4692-977F-A585803E6514}"/>
          </ac:spMkLst>
        </pc:spChg>
        <pc:spChg chg="add mod">
          <ac:chgData name="Nguyễn Đạt Tân Dương" userId="c54c20b2-c8a9-4be7-a735-3d208ddf1574" providerId="ADAL" clId="{096F4827-C277-4BFC-808D-FBE7F1A8E14B}" dt="2021-08-11T13:19:41.375" v="6382" actId="1076"/>
          <ac:spMkLst>
            <pc:docMk/>
            <pc:sldMk cId="13248060" sldId="261"/>
            <ac:spMk id="12" creationId="{F32A1C4A-FDBC-428F-A399-95D5705B8778}"/>
          </ac:spMkLst>
        </pc:spChg>
        <pc:spChg chg="add mod">
          <ac:chgData name="Nguyễn Đạt Tân Dương" userId="c54c20b2-c8a9-4be7-a735-3d208ddf1574" providerId="ADAL" clId="{096F4827-C277-4BFC-808D-FBE7F1A8E14B}" dt="2021-08-11T13:25:23.422" v="6681" actId="1036"/>
          <ac:spMkLst>
            <pc:docMk/>
            <pc:sldMk cId="13248060" sldId="261"/>
            <ac:spMk id="13" creationId="{07E97275-849D-485F-A146-E3E7B0C5577E}"/>
          </ac:spMkLst>
        </pc:spChg>
        <pc:spChg chg="add mod">
          <ac:chgData name="Nguyễn Đạt Tân Dương" userId="c54c20b2-c8a9-4be7-a735-3d208ddf1574" providerId="ADAL" clId="{096F4827-C277-4BFC-808D-FBE7F1A8E14B}" dt="2021-08-11T13:25:46.745" v="6683" actId="1036"/>
          <ac:spMkLst>
            <pc:docMk/>
            <pc:sldMk cId="13248060" sldId="261"/>
            <ac:spMk id="14" creationId="{71FCF995-BA01-4A41-B2D0-423EDDAA5F96}"/>
          </ac:spMkLst>
        </pc:spChg>
        <pc:spChg chg="add mod">
          <ac:chgData name="Nguyễn Đạt Tân Dương" userId="c54c20b2-c8a9-4be7-a735-3d208ddf1574" providerId="ADAL" clId="{096F4827-C277-4BFC-808D-FBE7F1A8E14B}" dt="2021-08-11T13:25:16.812" v="6679" actId="1038"/>
          <ac:spMkLst>
            <pc:docMk/>
            <pc:sldMk cId="13248060" sldId="261"/>
            <ac:spMk id="15" creationId="{DC3415F8-E003-483F-AE0E-A8F8C64134E0}"/>
          </ac:spMkLst>
        </pc:spChg>
        <pc:spChg chg="add mod">
          <ac:chgData name="Nguyễn Đạt Tân Dương" userId="c54c20b2-c8a9-4be7-a735-3d208ddf1574" providerId="ADAL" clId="{096F4827-C277-4BFC-808D-FBE7F1A8E14B}" dt="2021-08-11T13:25:29.315" v="6682" actId="1038"/>
          <ac:spMkLst>
            <pc:docMk/>
            <pc:sldMk cId="13248060" sldId="261"/>
            <ac:spMk id="16" creationId="{CB33BEE9-BFEB-4A30-BD7B-0C357C6566B9}"/>
          </ac:spMkLst>
        </pc:spChg>
        <pc:spChg chg="add mod">
          <ac:chgData name="Nguyễn Đạt Tân Dương" userId="c54c20b2-c8a9-4be7-a735-3d208ddf1574" providerId="ADAL" clId="{096F4827-C277-4BFC-808D-FBE7F1A8E14B}" dt="2021-08-11T13:25:08.399" v="6677" actId="1037"/>
          <ac:spMkLst>
            <pc:docMk/>
            <pc:sldMk cId="13248060" sldId="261"/>
            <ac:spMk id="17" creationId="{32C787B3-A92A-44B8-B3B3-9E8298A65DE4}"/>
          </ac:spMkLst>
        </pc:spChg>
        <pc:spChg chg="add mod">
          <ac:chgData name="Nguyễn Đạt Tân Dương" userId="c54c20b2-c8a9-4be7-a735-3d208ddf1574" providerId="ADAL" clId="{096F4827-C277-4BFC-808D-FBE7F1A8E14B}" dt="2021-08-11T13:25:54.312" v="6685" actId="1038"/>
          <ac:spMkLst>
            <pc:docMk/>
            <pc:sldMk cId="13248060" sldId="261"/>
            <ac:spMk id="18" creationId="{819E1E29-FE3D-41EC-AFFB-235E71CFE8A5}"/>
          </ac:spMkLst>
        </pc:spChg>
        <pc:spChg chg="add mod">
          <ac:chgData name="Nguyễn Đạt Tân Dương" userId="c54c20b2-c8a9-4be7-a735-3d208ddf1574" providerId="ADAL" clId="{096F4827-C277-4BFC-808D-FBE7F1A8E14B}" dt="2021-08-11T13:20:14.512" v="6389" actId="1076"/>
          <ac:spMkLst>
            <pc:docMk/>
            <pc:sldMk cId="13248060" sldId="261"/>
            <ac:spMk id="19" creationId="{64E59A79-2995-4FA0-A168-12D0C6EBE50A}"/>
          </ac:spMkLst>
        </pc:spChg>
        <pc:spChg chg="add mod">
          <ac:chgData name="Nguyễn Đạt Tân Dương" userId="c54c20b2-c8a9-4be7-a735-3d208ddf1574" providerId="ADAL" clId="{096F4827-C277-4BFC-808D-FBE7F1A8E14B}" dt="2021-08-11T13:21:13.560" v="6400" actId="1036"/>
          <ac:spMkLst>
            <pc:docMk/>
            <pc:sldMk cId="13248060" sldId="261"/>
            <ac:spMk id="20" creationId="{7D79EC2B-13CC-4F10-AF06-354EAF67BFF6}"/>
          </ac:spMkLst>
        </pc:spChg>
        <pc:spChg chg="add mod">
          <ac:chgData name="Nguyễn Đạt Tân Dương" userId="c54c20b2-c8a9-4be7-a735-3d208ddf1574" providerId="ADAL" clId="{096F4827-C277-4BFC-808D-FBE7F1A8E14B}" dt="2021-08-11T13:21:04.911" v="6396" actId="1076"/>
          <ac:spMkLst>
            <pc:docMk/>
            <pc:sldMk cId="13248060" sldId="261"/>
            <ac:spMk id="21" creationId="{A2C0CCEE-345A-48E9-95B9-44480CCD32D1}"/>
          </ac:spMkLst>
        </pc:spChg>
        <pc:spChg chg="add mod">
          <ac:chgData name="Nguyễn Đạt Tân Dương" userId="c54c20b2-c8a9-4be7-a735-3d208ddf1574" providerId="ADAL" clId="{096F4827-C277-4BFC-808D-FBE7F1A8E14B}" dt="2021-08-11T13:21:08.345" v="6399" actId="1035"/>
          <ac:spMkLst>
            <pc:docMk/>
            <pc:sldMk cId="13248060" sldId="261"/>
            <ac:spMk id="22" creationId="{0E705E5B-BFDB-4591-8105-B50D0196C858}"/>
          </ac:spMkLst>
        </pc:spChg>
        <pc:spChg chg="add mod">
          <ac:chgData name="Nguyễn Đạt Tân Dương" userId="c54c20b2-c8a9-4be7-a735-3d208ddf1574" providerId="ADAL" clId="{096F4827-C277-4BFC-808D-FBE7F1A8E14B}" dt="2021-08-11T13:20:37.828" v="6394" actId="1076"/>
          <ac:spMkLst>
            <pc:docMk/>
            <pc:sldMk cId="13248060" sldId="261"/>
            <ac:spMk id="23" creationId="{3D1A6DEB-E026-4E9C-AF29-DCC8F33DF044}"/>
          </ac:spMkLst>
        </pc:spChg>
        <pc:spChg chg="add mod">
          <ac:chgData name="Nguyễn Đạt Tân Dương" userId="c54c20b2-c8a9-4be7-a735-3d208ddf1574" providerId="ADAL" clId="{096F4827-C277-4BFC-808D-FBE7F1A8E14B}" dt="2021-08-11T13:24:21.732" v="6671" actId="20577"/>
          <ac:spMkLst>
            <pc:docMk/>
            <pc:sldMk cId="13248060" sldId="261"/>
            <ac:spMk id="24" creationId="{2A84DE89-EDC1-4D60-9E45-197C2F2A24A8}"/>
          </ac:spMkLst>
        </pc:spChg>
        <pc:spChg chg="add mod">
          <ac:chgData name="Nguyễn Đạt Tân Dương" userId="c54c20b2-c8a9-4be7-a735-3d208ddf1574" providerId="ADAL" clId="{096F4827-C277-4BFC-808D-FBE7F1A8E14B}" dt="2021-08-11T13:35:30.104" v="6749" actId="1037"/>
          <ac:spMkLst>
            <pc:docMk/>
            <pc:sldMk cId="13248060" sldId="261"/>
            <ac:spMk id="25" creationId="{C9264594-881B-40AB-AB02-3EE56047E856}"/>
          </ac:spMkLst>
        </pc:spChg>
        <pc:spChg chg="add mod">
          <ac:chgData name="Nguyễn Đạt Tân Dương" userId="c54c20b2-c8a9-4be7-a735-3d208ddf1574" providerId="ADAL" clId="{096F4827-C277-4BFC-808D-FBE7F1A8E14B}" dt="2021-08-11T13:50:15.874" v="6886" actId="1035"/>
          <ac:spMkLst>
            <pc:docMk/>
            <pc:sldMk cId="13248060" sldId="261"/>
            <ac:spMk id="26" creationId="{33745677-890F-467E-983B-F5D800564BB4}"/>
          </ac:spMkLst>
        </pc:spChg>
        <pc:spChg chg="add mod">
          <ac:chgData name="Nguyễn Đạt Tân Dương" userId="c54c20b2-c8a9-4be7-a735-3d208ddf1574" providerId="ADAL" clId="{096F4827-C277-4BFC-808D-FBE7F1A8E14B}" dt="2021-08-11T13:50:27.389" v="6888" actId="1035"/>
          <ac:spMkLst>
            <pc:docMk/>
            <pc:sldMk cId="13248060" sldId="261"/>
            <ac:spMk id="27" creationId="{3036191E-F25C-4B6C-B2D7-B685AD56D7B4}"/>
          </ac:spMkLst>
        </pc:spChg>
        <pc:spChg chg="add mod">
          <ac:chgData name="Nguyễn Đạt Tân Dương" userId="c54c20b2-c8a9-4be7-a735-3d208ddf1574" providerId="ADAL" clId="{096F4827-C277-4BFC-808D-FBE7F1A8E14B}" dt="2021-08-11T13:45:14.054" v="6873" actId="1035"/>
          <ac:spMkLst>
            <pc:docMk/>
            <pc:sldMk cId="13248060" sldId="261"/>
            <ac:spMk id="28" creationId="{EDCB1DD0-CF5E-4806-AAFB-86804FA5D4D3}"/>
          </ac:spMkLst>
        </pc:spChg>
        <pc:picChg chg="add mod">
          <ac:chgData name="Nguyễn Đạt Tân Dương" userId="c54c20b2-c8a9-4be7-a735-3d208ddf1574" providerId="ADAL" clId="{096F4827-C277-4BFC-808D-FBE7F1A8E14B}" dt="2021-08-11T13:50:18.208" v="6887" actId="1076"/>
          <ac:picMkLst>
            <pc:docMk/>
            <pc:sldMk cId="13248060" sldId="261"/>
            <ac:picMk id="8" creationId="{4115F60C-21D3-45A4-BCB2-58BBABB8912F}"/>
          </ac:picMkLst>
        </pc:picChg>
      </pc:sldChg>
      <pc:sldChg chg="addSp delSp modSp new mod modAnim">
        <pc:chgData name="Nguyễn Đạt Tân Dương" userId="c54c20b2-c8a9-4be7-a735-3d208ddf1574" providerId="ADAL" clId="{096F4827-C277-4BFC-808D-FBE7F1A8E14B}" dt="2021-08-11T12:30:01.179" v="5862" actId="21"/>
        <pc:sldMkLst>
          <pc:docMk/>
          <pc:sldMk cId="1316111025" sldId="262"/>
        </pc:sldMkLst>
        <pc:spChg chg="mod">
          <ac:chgData name="Nguyễn Đạt Tân Dương" userId="c54c20b2-c8a9-4be7-a735-3d208ddf1574" providerId="ADAL" clId="{096F4827-C277-4BFC-808D-FBE7F1A8E14B}" dt="2021-08-11T10:51:13.114" v="3457" actId="207"/>
          <ac:spMkLst>
            <pc:docMk/>
            <pc:sldMk cId="1316111025" sldId="262"/>
            <ac:spMk id="5" creationId="{5E59A54F-C5B4-40B1-BD3C-D81CAC6FB438}"/>
          </ac:spMkLst>
        </pc:spChg>
        <pc:spChg chg="add mod">
          <ac:chgData name="Nguyễn Đạt Tân Dương" userId="c54c20b2-c8a9-4be7-a735-3d208ddf1574" providerId="ADAL" clId="{096F4827-C277-4BFC-808D-FBE7F1A8E14B}" dt="2021-08-11T10:50:51.079" v="3454"/>
          <ac:spMkLst>
            <pc:docMk/>
            <pc:sldMk cId="1316111025" sldId="262"/>
            <ac:spMk id="7" creationId="{AB3B722F-AEAD-4088-8DA0-7483A003C37D}"/>
          </ac:spMkLst>
        </pc:spChg>
        <pc:spChg chg="add del mod">
          <ac:chgData name="Nguyễn Đạt Tân Dương" userId="c54c20b2-c8a9-4be7-a735-3d208ddf1574" providerId="ADAL" clId="{096F4827-C277-4BFC-808D-FBE7F1A8E14B}" dt="2021-08-11T12:30:01.179" v="5862" actId="21"/>
          <ac:spMkLst>
            <pc:docMk/>
            <pc:sldMk cId="1316111025" sldId="262"/>
            <ac:spMk id="8" creationId="{10A49CC1-20F2-4905-9840-65EC45DE67E6}"/>
          </ac:spMkLst>
        </pc:spChg>
      </pc:sldChg>
      <pc:sldChg chg="addSp modSp new mod modAnim">
        <pc:chgData name="Nguyễn Đạt Tân Dương" userId="c54c20b2-c8a9-4be7-a735-3d208ddf1574" providerId="ADAL" clId="{096F4827-C277-4BFC-808D-FBE7F1A8E14B}" dt="2021-08-11T10:51:42.507" v="3461" actId="207"/>
        <pc:sldMkLst>
          <pc:docMk/>
          <pc:sldMk cId="926080661" sldId="263"/>
        </pc:sldMkLst>
        <pc:spChg chg="mod">
          <ac:chgData name="Nguyễn Đạt Tân Dương" userId="c54c20b2-c8a9-4be7-a735-3d208ddf1574" providerId="ADAL" clId="{096F4827-C277-4BFC-808D-FBE7F1A8E14B}" dt="2021-08-11T10:51:42.507" v="3461" actId="207"/>
          <ac:spMkLst>
            <pc:docMk/>
            <pc:sldMk cId="926080661" sldId="263"/>
            <ac:spMk id="5" creationId="{1DF40808-DF0B-47F7-96CF-A36BDE5103E6}"/>
          </ac:spMkLst>
        </pc:spChg>
        <pc:spChg chg="add mod">
          <ac:chgData name="Nguyễn Đạt Tân Dương" userId="c54c20b2-c8a9-4be7-a735-3d208ddf1574" providerId="ADAL" clId="{096F4827-C277-4BFC-808D-FBE7F1A8E14B}" dt="2021-08-11T10:50:48.887" v="3453"/>
          <ac:spMkLst>
            <pc:docMk/>
            <pc:sldMk cId="926080661" sldId="263"/>
            <ac:spMk id="7" creationId="{051D0426-9F82-418F-8FCF-8EE0DEF3496E}"/>
          </ac:spMkLst>
        </pc:spChg>
      </pc:sldChg>
      <pc:sldMasterChg chg="setBg modSldLayout">
        <pc:chgData name="Nguyễn Đạt Tân Dương" userId="c54c20b2-c8a9-4be7-a735-3d208ddf1574" providerId="ADAL" clId="{096F4827-C277-4BFC-808D-FBE7F1A8E14B}" dt="2021-08-11T02:03:39.463" v="351"/>
        <pc:sldMasterMkLst>
          <pc:docMk/>
          <pc:sldMasterMk cId="3293727546" sldId="2147483648"/>
        </pc:sldMasterMkLst>
        <pc:sldLayoutChg chg="setBg">
          <pc:chgData name="Nguyễn Đạt Tân Dương" userId="c54c20b2-c8a9-4be7-a735-3d208ddf1574" providerId="ADAL" clId="{096F4827-C277-4BFC-808D-FBE7F1A8E14B}" dt="2021-08-11T02:03:39.463" v="351"/>
          <pc:sldLayoutMkLst>
            <pc:docMk/>
            <pc:sldMasterMk cId="3293727546" sldId="2147483648"/>
            <pc:sldLayoutMk cId="5733376" sldId="2147483649"/>
          </pc:sldLayoutMkLst>
        </pc:sldLayoutChg>
        <pc:sldLayoutChg chg="setBg">
          <pc:chgData name="Nguyễn Đạt Tân Dương" userId="c54c20b2-c8a9-4be7-a735-3d208ddf1574" providerId="ADAL" clId="{096F4827-C277-4BFC-808D-FBE7F1A8E14B}" dt="2021-08-11T02:03:39.463" v="351"/>
          <pc:sldLayoutMkLst>
            <pc:docMk/>
            <pc:sldMasterMk cId="3293727546" sldId="2147483648"/>
            <pc:sldLayoutMk cId="2753837789" sldId="2147483650"/>
          </pc:sldLayoutMkLst>
        </pc:sldLayoutChg>
        <pc:sldLayoutChg chg="setBg">
          <pc:chgData name="Nguyễn Đạt Tân Dương" userId="c54c20b2-c8a9-4be7-a735-3d208ddf1574" providerId="ADAL" clId="{096F4827-C277-4BFC-808D-FBE7F1A8E14B}" dt="2021-08-11T02:03:39.463" v="351"/>
          <pc:sldLayoutMkLst>
            <pc:docMk/>
            <pc:sldMasterMk cId="3293727546" sldId="2147483648"/>
            <pc:sldLayoutMk cId="357939185" sldId="2147483651"/>
          </pc:sldLayoutMkLst>
        </pc:sldLayoutChg>
        <pc:sldLayoutChg chg="setBg">
          <pc:chgData name="Nguyễn Đạt Tân Dương" userId="c54c20b2-c8a9-4be7-a735-3d208ddf1574" providerId="ADAL" clId="{096F4827-C277-4BFC-808D-FBE7F1A8E14B}" dt="2021-08-11T02:03:39.463" v="351"/>
          <pc:sldLayoutMkLst>
            <pc:docMk/>
            <pc:sldMasterMk cId="3293727546" sldId="2147483648"/>
            <pc:sldLayoutMk cId="1576014321" sldId="2147483652"/>
          </pc:sldLayoutMkLst>
        </pc:sldLayoutChg>
        <pc:sldLayoutChg chg="setBg">
          <pc:chgData name="Nguyễn Đạt Tân Dương" userId="c54c20b2-c8a9-4be7-a735-3d208ddf1574" providerId="ADAL" clId="{096F4827-C277-4BFC-808D-FBE7F1A8E14B}" dt="2021-08-11T02:03:39.463" v="351"/>
          <pc:sldLayoutMkLst>
            <pc:docMk/>
            <pc:sldMasterMk cId="3293727546" sldId="2147483648"/>
            <pc:sldLayoutMk cId="926220233" sldId="2147483653"/>
          </pc:sldLayoutMkLst>
        </pc:sldLayoutChg>
        <pc:sldLayoutChg chg="setBg">
          <pc:chgData name="Nguyễn Đạt Tân Dương" userId="c54c20b2-c8a9-4be7-a735-3d208ddf1574" providerId="ADAL" clId="{096F4827-C277-4BFC-808D-FBE7F1A8E14B}" dt="2021-08-11T02:03:39.463" v="351"/>
          <pc:sldLayoutMkLst>
            <pc:docMk/>
            <pc:sldMasterMk cId="3293727546" sldId="2147483648"/>
            <pc:sldLayoutMk cId="3893527182" sldId="2147483654"/>
          </pc:sldLayoutMkLst>
        </pc:sldLayoutChg>
        <pc:sldLayoutChg chg="setBg">
          <pc:chgData name="Nguyễn Đạt Tân Dương" userId="c54c20b2-c8a9-4be7-a735-3d208ddf1574" providerId="ADAL" clId="{096F4827-C277-4BFC-808D-FBE7F1A8E14B}" dt="2021-08-11T02:03:39.463" v="351"/>
          <pc:sldLayoutMkLst>
            <pc:docMk/>
            <pc:sldMasterMk cId="3293727546" sldId="2147483648"/>
            <pc:sldLayoutMk cId="2737646527" sldId="2147483655"/>
          </pc:sldLayoutMkLst>
        </pc:sldLayoutChg>
        <pc:sldLayoutChg chg="setBg">
          <pc:chgData name="Nguyễn Đạt Tân Dương" userId="c54c20b2-c8a9-4be7-a735-3d208ddf1574" providerId="ADAL" clId="{096F4827-C277-4BFC-808D-FBE7F1A8E14B}" dt="2021-08-11T02:03:39.463" v="351"/>
          <pc:sldLayoutMkLst>
            <pc:docMk/>
            <pc:sldMasterMk cId="3293727546" sldId="2147483648"/>
            <pc:sldLayoutMk cId="4064759595" sldId="2147483656"/>
          </pc:sldLayoutMkLst>
        </pc:sldLayoutChg>
        <pc:sldLayoutChg chg="setBg">
          <pc:chgData name="Nguyễn Đạt Tân Dương" userId="c54c20b2-c8a9-4be7-a735-3d208ddf1574" providerId="ADAL" clId="{096F4827-C277-4BFC-808D-FBE7F1A8E14B}" dt="2021-08-11T02:03:39.463" v="351"/>
          <pc:sldLayoutMkLst>
            <pc:docMk/>
            <pc:sldMasterMk cId="3293727546" sldId="2147483648"/>
            <pc:sldLayoutMk cId="272186226" sldId="2147483657"/>
          </pc:sldLayoutMkLst>
        </pc:sldLayoutChg>
        <pc:sldLayoutChg chg="setBg">
          <pc:chgData name="Nguyễn Đạt Tân Dương" userId="c54c20b2-c8a9-4be7-a735-3d208ddf1574" providerId="ADAL" clId="{096F4827-C277-4BFC-808D-FBE7F1A8E14B}" dt="2021-08-11T02:03:39.463" v="351"/>
          <pc:sldLayoutMkLst>
            <pc:docMk/>
            <pc:sldMasterMk cId="3293727546" sldId="2147483648"/>
            <pc:sldLayoutMk cId="3902437542" sldId="2147483658"/>
          </pc:sldLayoutMkLst>
        </pc:sldLayoutChg>
        <pc:sldLayoutChg chg="setBg">
          <pc:chgData name="Nguyễn Đạt Tân Dương" userId="c54c20b2-c8a9-4be7-a735-3d208ddf1574" providerId="ADAL" clId="{096F4827-C277-4BFC-808D-FBE7F1A8E14B}" dt="2021-08-11T02:03:39.463" v="351"/>
          <pc:sldLayoutMkLst>
            <pc:docMk/>
            <pc:sldMasterMk cId="3293727546" sldId="2147483648"/>
            <pc:sldLayoutMk cId="2144142629" sldId="2147483659"/>
          </pc:sldLayoutMkLst>
        </pc:sldLayout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1T19:11:28.475" idx="1">
    <p:pos x="7214" y="1633"/>
    <p:text>Giáo viên nhận xét cách làm thực tế của học sinh.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7C350-A974-4B84-9CC3-6671A05AB029}" type="datetimeFigureOut">
              <a:rPr lang="vi-VN" smtClean="0"/>
              <a:t>12/12/2021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1ACD1-C89C-4174-8BBA-0FD1F572CF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344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them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(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SGK</a:t>
            </a:r>
            <a:r>
              <a:rPr lang="en-US" dirty="0"/>
              <a:t>)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ACD1-C89C-4174-8BBA-0FD1F572CF27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8228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Giáo</a:t>
            </a:r>
            <a:r>
              <a:rPr lang="vi-VN" dirty="0"/>
              <a:t> viên </a:t>
            </a:r>
            <a:r>
              <a:rPr lang="vi-VN" dirty="0" err="1"/>
              <a:t>nhận</a:t>
            </a:r>
            <a:r>
              <a:rPr lang="vi-VN" dirty="0"/>
              <a:t> </a:t>
            </a:r>
            <a:r>
              <a:rPr lang="vi-VN" dirty="0" err="1"/>
              <a:t>xét</a:t>
            </a:r>
            <a:r>
              <a:rPr lang="vi-VN" dirty="0"/>
              <a:t> </a:t>
            </a:r>
            <a:r>
              <a:rPr lang="vi-VN" dirty="0" err="1"/>
              <a:t>cách</a:t>
            </a:r>
            <a:r>
              <a:rPr lang="vi-VN" dirty="0"/>
              <a:t> </a:t>
            </a:r>
            <a:r>
              <a:rPr lang="vi-VN" dirty="0" err="1"/>
              <a:t>lthực</a:t>
            </a:r>
            <a:r>
              <a:rPr lang="vi-VN" dirty="0"/>
              <a:t> </a:t>
            </a:r>
            <a:r>
              <a:rPr lang="vi-VN" dirty="0" err="1"/>
              <a:t>hiện</a:t>
            </a:r>
            <a:r>
              <a:rPr lang="vi-VN" dirty="0"/>
              <a:t> </a:t>
            </a:r>
            <a:r>
              <a:rPr lang="vi-VN" dirty="0" err="1"/>
              <a:t>thực</a:t>
            </a:r>
            <a:r>
              <a:rPr lang="vi-VN" dirty="0"/>
              <a:t> </a:t>
            </a:r>
            <a:r>
              <a:rPr lang="vi-VN" dirty="0" err="1"/>
              <a:t>tế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học</a:t>
            </a:r>
            <a:r>
              <a:rPr lang="vi-VN" dirty="0"/>
              <a:t> sinh.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ACD1-C89C-4174-8BBA-0FD1F572CF27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7433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Trang </a:t>
            </a:r>
            <a:r>
              <a:rPr lang="vi-VN" dirty="0" err="1"/>
              <a:t>này</a:t>
            </a:r>
            <a:r>
              <a:rPr lang="vi-VN" dirty="0"/>
              <a:t> không </a:t>
            </a:r>
            <a:r>
              <a:rPr lang="vi-VN" dirty="0" err="1"/>
              <a:t>trình</a:t>
            </a:r>
            <a:r>
              <a:rPr lang="vi-VN" dirty="0"/>
              <a:t> </a:t>
            </a:r>
            <a:r>
              <a:rPr lang="vi-VN" dirty="0" err="1"/>
              <a:t>chiếu</a:t>
            </a:r>
            <a:r>
              <a:rPr lang="vi-VN" dirty="0"/>
              <a:t> </a:t>
            </a:r>
            <a:r>
              <a:rPr lang="vi-VN" dirty="0" err="1"/>
              <a:t>mà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hs</a:t>
            </a:r>
            <a:r>
              <a:rPr lang="vi-VN" dirty="0"/>
              <a:t> </a:t>
            </a:r>
            <a:r>
              <a:rPr lang="vi-VN" dirty="0" err="1"/>
              <a:t>nhập</a:t>
            </a:r>
            <a:r>
              <a:rPr lang="vi-VN" dirty="0"/>
              <a:t> </a:t>
            </a:r>
            <a:r>
              <a:rPr lang="vi-VN" dirty="0" err="1"/>
              <a:t>trực</a:t>
            </a:r>
            <a:r>
              <a:rPr lang="vi-VN" dirty="0"/>
              <a:t> </a:t>
            </a:r>
            <a:r>
              <a:rPr lang="vi-VN" dirty="0" err="1"/>
              <a:t>tiếp</a:t>
            </a:r>
            <a:r>
              <a:rPr lang="vi-VN" dirty="0"/>
              <a:t> theo </a:t>
            </a:r>
            <a:r>
              <a:rPr lang="vi-VN" dirty="0" err="1"/>
              <a:t>sự</a:t>
            </a:r>
            <a:r>
              <a:rPr lang="vi-VN" dirty="0"/>
              <a:t> </a:t>
            </a:r>
            <a:r>
              <a:rPr lang="vi-VN" dirty="0" err="1"/>
              <a:t>hướng</a:t>
            </a:r>
            <a:r>
              <a:rPr lang="vi-VN" dirty="0"/>
              <a:t> </a:t>
            </a:r>
            <a:r>
              <a:rPr lang="vi-VN" dirty="0" err="1"/>
              <a:t>dẫn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gv</a:t>
            </a:r>
            <a:r>
              <a:rPr lang="vi-VN" dirty="0"/>
              <a:t> xong </a:t>
            </a:r>
            <a:r>
              <a:rPr lang="vi-VN" dirty="0" err="1"/>
              <a:t>mới</a:t>
            </a:r>
            <a:r>
              <a:rPr lang="vi-VN" dirty="0"/>
              <a:t> trinh </a:t>
            </a:r>
            <a:r>
              <a:rPr lang="vi-VN" dirty="0" err="1"/>
              <a:t>chiếu</a:t>
            </a:r>
            <a:r>
              <a:rPr lang="vi-VN" dirty="0"/>
              <a:t> toan </a:t>
            </a:r>
            <a:r>
              <a:rPr lang="vi-VN" dirty="0" err="1"/>
              <a:t>màn</a:t>
            </a:r>
            <a:r>
              <a:rPr lang="vi-VN" dirty="0"/>
              <a:t> </a:t>
            </a:r>
            <a:r>
              <a:rPr lang="vi-VN" dirty="0" err="1"/>
              <a:t>hình</a:t>
            </a:r>
            <a:r>
              <a:rPr lang="vi-VN" dirty="0"/>
              <a:t> xem </a:t>
            </a:r>
            <a:r>
              <a:rPr lang="vi-VN" dirty="0" err="1"/>
              <a:t>kết</a:t>
            </a:r>
            <a:r>
              <a:rPr lang="vi-VN" dirty="0"/>
              <a:t> </a:t>
            </a:r>
            <a:r>
              <a:rPr lang="vi-VN" dirty="0" err="1"/>
              <a:t>quả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ACD1-C89C-4174-8BBA-0FD1F572CF27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4875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ACD1-C89C-4174-8BBA-0FD1F572CF27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019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EE7D90E-B511-450A-84B9-E94C055A1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57C805B-B8AC-4ED6-97BA-2CAF3654A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778DF8E-7B9A-4903-80AA-F4AD7AEFE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11/08/2021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BF563B1-21D0-418B-AA69-4C8A0C047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2: BIỄU DIỄN DỮ LIỆU TRÊN BẢNG</a:t>
            </a: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C47E79A-0DC7-46FC-B443-9A9B13A30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13DD-C649-4E64-A9F2-41F64E6328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33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00B947-B1DE-441C-A093-407DC722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6D4933B-6828-49A6-97E7-43467DE28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C7927A-96B7-450E-B46D-85E3F9E9A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11/08/2021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88B6F79-A21E-4C31-9577-DECF26A2F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2: BIỄU DIỄN DỮ LIỆU TRÊN BẢNG</a:t>
            </a: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F51C3A4-68A1-49C7-875E-1C3B71043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13DD-C649-4E64-A9F2-41F64E6328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2437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F8757B8-F9DD-4391-A32F-419BEE981E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2069D06-6B38-41DA-8D1F-CA5AE2AA6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CC75134-7BB3-4E94-96B7-2BBBB8818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11/08/2021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531133C-141F-4967-879E-73250A8B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2: BIỄU DIỄN DỮ LIỆU TRÊN BẢNG</a:t>
            </a: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5369960-1508-4B7F-A3B0-5DF1A3DB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13DD-C649-4E64-A9F2-41F64E6328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142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A3563B-09C1-43B8-8734-D5989E816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BC7B2C1-3701-42D9-BCB1-2126E70F2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D4A8AE4-299C-4ABB-B20E-D1178F699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11/08/2021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F9F3273-EB2B-4EE0-B356-124FE3397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2: BIỄU DIỄN DỮ LIỆU TRÊN BẢNG</a:t>
            </a: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7A1398A-8699-4016-8519-161CD2B3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13DD-C649-4E64-A9F2-41F64E6328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3837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800B241-095A-4DE1-99FA-1585C0577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2A23D98-7BE8-4882-8CAD-986A5230E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55C7DC5-BE88-4258-A5CE-1340CFB45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11/08/2021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D13504A-1337-40D1-8802-403349C59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2: BIỄU DIỄN DỮ LIỆU TRÊN BẢNG</a:t>
            </a: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4863EA7-CB72-4C5C-8881-4339D3EA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13DD-C649-4E64-A9F2-41F64E6328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939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7D4023D-E3EE-44DB-8492-08820781D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9AC3AF2-E581-4A67-85E1-0DAEDAA833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79C4714-DC20-468E-B6B7-590BBAB5F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6A05341-3C35-4E75-A4C0-67D9F4956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11/08/2021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FFF6A08-006C-4BD7-9C40-2F1594547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2: BIỄU DIỄN DỮ LIỆU TRÊN BẢNG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5B525F9-BD44-4769-B8A3-7703ECF8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13DD-C649-4E64-A9F2-41F64E6328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6014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B03F801-3A9F-4070-898F-4F8F06C1B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E8B3FFF-DA5D-4C64-B6CE-7108FB991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E770BF3-A1EA-4766-9B19-BC5D21CA7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976BA95A-267B-4296-BB0C-59161B99B5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01AE4FEC-0B68-423F-93B8-23CBCDA217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83161C9-E328-4712-857F-AC7A6DCDC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11/08/2021</a:t>
            </a: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A6D0504-BC4F-4F03-9630-8850186F8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2: BIỄU DIỄN DỮ LIỆU TRÊN BẢNG</a:t>
            </a: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17D897B7-54F5-4920-8FAA-F6EE1185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13DD-C649-4E64-A9F2-41F64E6328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6220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F4D0D9-FCF2-4865-9F4F-0B35340AC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FE195C6-A70A-4B01-9B2B-BFA4BE87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11/08/2021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03620E1-F74C-40AF-A1F3-0B155DFC8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2: BIỄU DIỄN DỮ LIỆU TRÊN BẢNG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CF39491-3784-4718-8571-521D7068A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13DD-C649-4E64-A9F2-41F64E6328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3527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E03CBCAB-687E-4245-B99C-71EC81AAE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11/08/2021</a:t>
            </a: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A05497F8-17A6-4938-BD8A-558C9AA0B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2: BIỄU DIỄN DỮ LIỆU TRÊN BẢNG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C0E4B72-74FD-4F3D-B8C9-50DBD1B9C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13DD-C649-4E64-A9F2-41F64E6328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7646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C9CE24E-5FDB-439E-B2DE-61A33068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58F0F26-B561-43B2-82B8-1FF2686B8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8487402-CE73-458D-8A47-DD4D0F2EE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5637724-ACAC-4D0A-8C5E-506008771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11/08/2021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F393FBF-B540-45E6-ABB8-ABC9C1C3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2: BIỄU DIỄN DỮ LIỆU TRÊN BẢNG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C29BD80-C598-415D-97D3-DC5BF8CAE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13DD-C649-4E64-A9F2-41F64E6328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4759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8B9E4B8-9C56-4C70-A8C9-707F9D3CB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64AFE21-63E1-4652-BDDF-459801B82D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E4CBE8A-64D4-4889-844C-D5F55D38E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EF325C7-9372-4356-BFC8-89BF3683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11/08/2021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53CC1E9-455E-43C5-9869-FD86BCE1F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2: BIỄU DIỄN DỮ LIỆU TRÊN BẢNG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807E29E-BF6C-4185-9572-C1002A67E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13DD-C649-4E64-A9F2-41F64E6328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186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C63BB816-7877-4472-9C6A-71B59E64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5D00995-0114-44B2-965B-072EC9C04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BE5A3C3-7A5E-4C64-9DF2-6D4B39A9A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11/08/2021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7CFEF41-7D31-4093-944A-839707828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Bài 2: BIỄU DIỄN DỮ LIỆU TRÊN BẢNG</a:t>
            </a: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21D826F-5BD3-4E00-B025-E1C6802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713DD-C649-4E64-A9F2-41F64E6328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372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3" name="coin.wav"/>
          </p:stSnd>
        </p:sndAc>
      </p:transition>
    </mc:Choice>
    <mc:Fallback xmlns="">
      <p:transition spd="slow">
        <p:fade/>
        <p:sndAc>
          <p:stSnd>
            <p:snd r:embed="rId15" name="coin.wav"/>
          </p:stSnd>
        </p:sndAc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audio" Target="../media/audio1.wav"/><Relationship Id="rId5" Type="http://schemas.openxmlformats.org/officeDocument/2006/relationships/image" Target="../media/image2.jpg"/><Relationship Id="rId10" Type="http://schemas.openxmlformats.org/officeDocument/2006/relationships/image" Target="../media/image4.sv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g"/><Relationship Id="rId12" Type="http://schemas.openxmlformats.org/officeDocument/2006/relationships/image" Target="../media/image4.sv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0.jp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4.svg"/><Relationship Id="rId3" Type="http://schemas.microsoft.com/office/2007/relationships/media" Target="../media/media12.m4a"/><Relationship Id="rId7" Type="http://schemas.openxmlformats.org/officeDocument/2006/relationships/audio" Target="../media/audio4.wav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audio" Target="../media/media12.m4a"/><Relationship Id="rId9" Type="http://schemas.openxmlformats.org/officeDocument/2006/relationships/image" Target="../media/image3.png"/><Relationship Id="rId1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g"/><Relationship Id="rId11" Type="http://schemas.openxmlformats.org/officeDocument/2006/relationships/image" Target="../media/image4.png"/><Relationship Id="rId5" Type="http://schemas.openxmlformats.org/officeDocument/2006/relationships/audio" Target="../media/audio1.wav"/><Relationship Id="rId15" Type="http://schemas.openxmlformats.org/officeDocument/2006/relationships/audio" Target="../media/audio1.wav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jpg"/><Relationship Id="rId1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comments" Target="../comments/commen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11" Type="http://schemas.openxmlformats.org/officeDocument/2006/relationships/audio" Target="../media/audio1.wav"/><Relationship Id="rId5" Type="http://schemas.openxmlformats.org/officeDocument/2006/relationships/audio" Target="../media/audio1.wav"/><Relationship Id="rId10" Type="http://schemas.openxmlformats.org/officeDocument/2006/relationships/image" Target="../media/image4.sv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audio" Target="../media/audio1.wav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jpg"/><Relationship Id="rId11" Type="http://schemas.openxmlformats.org/officeDocument/2006/relationships/image" Target="../media/image4.sv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g"/><Relationship Id="rId12" Type="http://schemas.openxmlformats.org/officeDocument/2006/relationships/image" Target="../media/image13.svg"/><Relationship Id="rId2" Type="http://schemas.openxmlformats.org/officeDocument/2006/relationships/audio" Target="../media/media5.m4a"/><Relationship Id="rId16" Type="http://schemas.openxmlformats.org/officeDocument/2006/relationships/audio" Target="../media/audio1.wav"/><Relationship Id="rId1" Type="http://schemas.microsoft.com/office/2007/relationships/media" Target="../media/media5.m4a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5" Type="http://schemas.openxmlformats.org/officeDocument/2006/relationships/image" Target="../media/image4.svg"/><Relationship Id="rId4" Type="http://schemas.openxmlformats.org/officeDocument/2006/relationships/audio" Target="../media/audio1.wav"/><Relationship Id="rId9" Type="http://schemas.openxmlformats.org/officeDocument/2006/relationships/image" Target="../media/image11.pn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g"/><Relationship Id="rId12" Type="http://schemas.openxmlformats.org/officeDocument/2006/relationships/image" Target="../media/image17.svg"/><Relationship Id="rId2" Type="http://schemas.openxmlformats.org/officeDocument/2006/relationships/audio" Target="../media/media6.m4a"/><Relationship Id="rId16" Type="http://schemas.openxmlformats.org/officeDocument/2006/relationships/audio" Target="../media/audio1.wav"/><Relationship Id="rId1" Type="http://schemas.microsoft.com/office/2007/relationships/media" Target="../media/media6.m4a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5" Type="http://schemas.openxmlformats.org/officeDocument/2006/relationships/image" Target="../media/image4.svg"/><Relationship Id="rId4" Type="http://schemas.openxmlformats.org/officeDocument/2006/relationships/audio" Target="../media/audio1.wav"/><Relationship Id="rId9" Type="http://schemas.openxmlformats.org/officeDocument/2006/relationships/image" Target="../media/image14.png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audio" Target="../media/audio1.wav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5.jpg"/><Relationship Id="rId11" Type="http://schemas.openxmlformats.org/officeDocument/2006/relationships/image" Target="../media/image4.sv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g"/><Relationship Id="rId12" Type="http://schemas.openxmlformats.org/officeDocument/2006/relationships/image" Target="../media/image22.svg"/><Relationship Id="rId2" Type="http://schemas.openxmlformats.org/officeDocument/2006/relationships/audio" Target="../media/media8.m4a"/><Relationship Id="rId16" Type="http://schemas.openxmlformats.org/officeDocument/2006/relationships/audio" Target="../media/audio1.wav"/><Relationship Id="rId1" Type="http://schemas.microsoft.com/office/2007/relationships/media" Target="../media/media8.m4a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5" Type="http://schemas.openxmlformats.org/officeDocument/2006/relationships/image" Target="../media/image4.svg"/><Relationship Id="rId4" Type="http://schemas.openxmlformats.org/officeDocument/2006/relationships/audio" Target="../media/audio1.wav"/><Relationship Id="rId9" Type="http://schemas.openxmlformats.org/officeDocument/2006/relationships/image" Target="../media/image18.png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jpg"/><Relationship Id="rId12" Type="http://schemas.openxmlformats.org/officeDocument/2006/relationships/image" Target="../media/image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audio3.wav"/><Relationship Id="rId11" Type="http://schemas.openxmlformats.org/officeDocument/2006/relationships/image" Target="../media/image22.svg"/><Relationship Id="rId5" Type="http://schemas.openxmlformats.org/officeDocument/2006/relationships/audio" Target="../media/audio2.wav"/><Relationship Id="rId15" Type="http://schemas.openxmlformats.org/officeDocument/2006/relationships/audio" Target="../media/audio1.wav"/><Relationship Id="rId4" Type="http://schemas.openxmlformats.org/officeDocument/2006/relationships/audio" Target="../media/audio1.wav"/><Relationship Id="rId1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86BCDBD-9CF5-4527-AD62-9973B47A4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848729" cy="521140"/>
          </a:xfr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">
                <a:schemeClr val="accent1">
                  <a:lumMod val="0"/>
                  <a:lumOff val="100000"/>
                </a:schemeClr>
              </a:gs>
              <a:gs pos="48000">
                <a:schemeClr val="accent1">
                  <a:lumMod val="100000"/>
                </a:schemeClr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vi-VN" sz="2400" dirty="0" err="1">
                <a:solidFill>
                  <a:schemeClr val="bg1"/>
                </a:solidFill>
              </a:rPr>
              <a:t>Khởi</a:t>
            </a:r>
            <a:r>
              <a:rPr lang="vi-VN" sz="2400" dirty="0">
                <a:solidFill>
                  <a:schemeClr val="bg1"/>
                </a:solidFill>
              </a:rPr>
              <a:t> </a:t>
            </a:r>
            <a:r>
              <a:rPr lang="vi-VN" sz="2400" dirty="0" err="1">
                <a:solidFill>
                  <a:schemeClr val="bg1"/>
                </a:solidFill>
              </a:rPr>
              <a:t>động</a:t>
            </a:r>
            <a:r>
              <a:rPr lang="vi-VN" sz="2400" dirty="0">
                <a:solidFill>
                  <a:schemeClr val="bg1"/>
                </a:solidFill>
              </a:rPr>
              <a:t> 1:</a:t>
            </a:r>
          </a:p>
        </p:txBody>
      </p:sp>
      <p:pic>
        <p:nvPicPr>
          <p:cNvPr id="8" name="Chỗ dành sẵn cho Nội dung 7">
            <a:extLst>
              <a:ext uri="{FF2B5EF4-FFF2-40B4-BE49-F238E27FC236}">
                <a16:creationId xmlns:a16="http://schemas.microsoft.com/office/drawing/2014/main" id="{068F8E59-82F8-4E67-9E13-F5E7A3E9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27019" r="9376" b="25985"/>
          <a:stretch/>
        </p:blipFill>
        <p:spPr>
          <a:xfrm>
            <a:off x="2209800" y="1490510"/>
            <a:ext cx="8792307" cy="1111349"/>
          </a:xfrm>
        </p:spPr>
      </p:pic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6723CD0-52BA-4266-89DB-DB4B8B778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"/>
            <a:ext cx="4114800" cy="365125"/>
          </a:xfrm>
          <a:noFill/>
        </p:spPr>
        <p:txBody>
          <a:bodyPr/>
          <a:lstStyle/>
          <a:p>
            <a:r>
              <a:rPr lang="vi-VN" b="1" dirty="0" err="1">
                <a:solidFill>
                  <a:schemeClr val="bg1"/>
                </a:solidFill>
              </a:rPr>
              <a:t>Bài</a:t>
            </a:r>
            <a:r>
              <a:rPr lang="vi-VN" b="1" dirty="0">
                <a:solidFill>
                  <a:schemeClr val="bg1"/>
                </a:solidFill>
              </a:rPr>
              <a:t> 2: </a:t>
            </a:r>
            <a:r>
              <a:rPr lang="vi-VN" b="1" dirty="0" err="1">
                <a:solidFill>
                  <a:schemeClr val="bg1"/>
                </a:solidFill>
              </a:rPr>
              <a:t>BIỄU</a:t>
            </a:r>
            <a:r>
              <a:rPr lang="vi-VN" b="1" dirty="0">
                <a:solidFill>
                  <a:schemeClr val="bg1"/>
                </a:solidFill>
              </a:rPr>
              <a:t> </a:t>
            </a:r>
            <a:r>
              <a:rPr lang="vi-VN" b="1" dirty="0" err="1">
                <a:solidFill>
                  <a:schemeClr val="bg1"/>
                </a:solidFill>
              </a:rPr>
              <a:t>DIỄN</a:t>
            </a:r>
            <a:r>
              <a:rPr lang="vi-VN" b="1" dirty="0">
                <a:solidFill>
                  <a:schemeClr val="bg1"/>
                </a:solidFill>
              </a:rPr>
              <a:t> </a:t>
            </a:r>
            <a:r>
              <a:rPr lang="vi-VN" b="1" dirty="0" err="1">
                <a:solidFill>
                  <a:schemeClr val="bg1"/>
                </a:solidFill>
              </a:rPr>
              <a:t>DỮ</a:t>
            </a:r>
            <a:r>
              <a:rPr lang="vi-VN" b="1" dirty="0">
                <a:solidFill>
                  <a:schemeClr val="bg1"/>
                </a:solidFill>
              </a:rPr>
              <a:t> </a:t>
            </a:r>
            <a:r>
              <a:rPr lang="vi-VN" b="1" dirty="0" err="1">
                <a:solidFill>
                  <a:schemeClr val="bg1"/>
                </a:solidFill>
              </a:rPr>
              <a:t>LIỆU</a:t>
            </a:r>
            <a:r>
              <a:rPr lang="vi-VN" b="1" dirty="0">
                <a:solidFill>
                  <a:schemeClr val="bg1"/>
                </a:solidFill>
              </a:rPr>
              <a:t> TRÊN </a:t>
            </a:r>
            <a:r>
              <a:rPr lang="vi-VN" b="1" dirty="0" err="1">
                <a:solidFill>
                  <a:schemeClr val="bg1"/>
                </a:solidFill>
              </a:rPr>
              <a:t>BẢNG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9F2C4A9-5F39-45D1-A15F-13771B813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13DD-C649-4E64-A9F2-41F64E632850}" type="slidenum">
              <a:rPr lang="vi-VN" smtClean="0"/>
              <a:t>1</a:t>
            </a:fld>
            <a:endParaRPr lang="vi-VN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414DA17-8934-431A-9F81-50604DD26A80}"/>
              </a:ext>
            </a:extLst>
          </p:cNvPr>
          <p:cNvSpPr txBox="1"/>
          <p:nvPr/>
        </p:nvSpPr>
        <p:spPr>
          <a:xfrm>
            <a:off x="940776" y="2640571"/>
            <a:ext cx="4011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b.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ích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tắt</a:t>
            </a:r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F6CD1DE-E75A-47BD-88FB-2E3EF30546A4}"/>
              </a:ext>
            </a:extLst>
          </p:cNvPr>
          <p:cNvSpPr txBox="1"/>
          <p:nvPr/>
        </p:nvSpPr>
        <p:spPr>
          <a:xfrm>
            <a:off x="940775" y="963843"/>
            <a:ext cx="8343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a.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cái</a:t>
            </a:r>
            <a:r>
              <a:rPr lang="en-US" sz="2000" dirty="0"/>
              <a:t> in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tắt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món</a:t>
            </a:r>
            <a:r>
              <a:rPr lang="en-US" sz="2000" dirty="0"/>
              <a:t> </a:t>
            </a:r>
            <a:r>
              <a:rPr lang="en-US" sz="2000" dirty="0" err="1"/>
              <a:t>ăn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:</a:t>
            </a:r>
            <a:endParaRPr lang="vi-VN" sz="2000" dirty="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CF3A218-DF58-433C-8C90-6AD98693D2A8}"/>
              </a:ext>
            </a:extLst>
          </p:cNvPr>
          <p:cNvSpPr txBox="1"/>
          <p:nvPr/>
        </p:nvSpPr>
        <p:spPr>
          <a:xfrm>
            <a:off x="4938933" y="2623954"/>
            <a:ext cx="4011051" cy="1323439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b.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ích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Nhanh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Gọn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Dễ</a:t>
            </a:r>
            <a:r>
              <a:rPr lang="en-US" sz="2000" dirty="0"/>
              <a:t> </a:t>
            </a:r>
            <a:r>
              <a:rPr lang="en-US" sz="2000" dirty="0" err="1"/>
              <a:t>hiểu</a:t>
            </a:r>
            <a:endParaRPr lang="vi-VN" sz="2000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7482685-FCAF-4351-B251-DF91F74FACAA}"/>
              </a:ext>
            </a:extLst>
          </p:cNvPr>
          <p:cNvSpPr txBox="1"/>
          <p:nvPr/>
        </p:nvSpPr>
        <p:spPr>
          <a:xfrm>
            <a:off x="940776" y="4024050"/>
            <a:ext cx="4011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c.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tắt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chú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. 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chú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gọn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6C99ADA-2C3B-41B9-8A3E-979743A4F5F3}"/>
              </a:ext>
            </a:extLst>
          </p:cNvPr>
          <p:cNvSpPr txBox="1"/>
          <p:nvPr/>
        </p:nvSpPr>
        <p:spPr>
          <a:xfrm>
            <a:off x="4951827" y="4021799"/>
            <a:ext cx="4011051" cy="1015663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c.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chú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gọn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Cơm</a:t>
            </a:r>
            <a:r>
              <a:rPr lang="en-US" sz="2000" dirty="0"/>
              <a:t> </a:t>
            </a:r>
            <a:r>
              <a:rPr lang="en-US" sz="2000" dirty="0" err="1"/>
              <a:t>tấm</a:t>
            </a:r>
            <a:r>
              <a:rPr lang="en-US" sz="2000" dirty="0"/>
              <a:t> (C), </a:t>
            </a:r>
            <a:r>
              <a:rPr lang="en-US" sz="2000" dirty="0" err="1"/>
              <a:t>Xôi</a:t>
            </a:r>
            <a:r>
              <a:rPr lang="en-US" sz="2000" dirty="0"/>
              <a:t> (X), Bánh </a:t>
            </a:r>
            <a:r>
              <a:rPr lang="en-US" sz="2000" dirty="0" err="1"/>
              <a:t>mì</a:t>
            </a:r>
            <a:r>
              <a:rPr lang="en-US" sz="2000" dirty="0"/>
              <a:t> (B), </a:t>
            </a:r>
            <a:r>
              <a:rPr lang="en-US" sz="2000" dirty="0" err="1"/>
              <a:t>Phở</a:t>
            </a:r>
            <a:r>
              <a:rPr lang="en-US" sz="2000" dirty="0"/>
              <a:t> (P)….</a:t>
            </a:r>
            <a:endParaRPr lang="vi-VN" sz="2000" dirty="0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98AA8AF-A729-490B-B91D-3E982B3CE8B7}"/>
              </a:ext>
            </a:extLst>
          </p:cNvPr>
          <p:cNvSpPr txBox="1"/>
          <p:nvPr/>
        </p:nvSpPr>
        <p:spPr>
          <a:xfrm>
            <a:off x="940776" y="5218890"/>
            <a:ext cx="3603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d.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lập</a:t>
            </a:r>
            <a:r>
              <a:rPr lang="en-US" sz="2000" dirty="0"/>
              <a:t> </a:t>
            </a:r>
            <a:r>
              <a:rPr lang="en-US" sz="2000" dirty="0" err="1"/>
              <a:t>chú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hạnh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quy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(</a:t>
            </a:r>
            <a:r>
              <a:rPr lang="en-US" sz="2000" dirty="0" err="1"/>
              <a:t>có</a:t>
            </a:r>
            <a:r>
              <a:rPr lang="en-US" sz="2000" dirty="0"/>
              <a:t> 4 </a:t>
            </a:r>
            <a:r>
              <a:rPr lang="en-US" sz="2000" dirty="0" err="1"/>
              <a:t>mức</a:t>
            </a:r>
            <a:r>
              <a:rPr lang="en-US" sz="2000" dirty="0"/>
              <a:t>)?</a:t>
            </a:r>
            <a:endParaRPr lang="vi-VN" sz="2000" dirty="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6661AFB-E931-4272-B211-A11148CEA8E7}"/>
              </a:ext>
            </a:extLst>
          </p:cNvPr>
          <p:cNvSpPr txBox="1"/>
          <p:nvPr/>
        </p:nvSpPr>
        <p:spPr>
          <a:xfrm>
            <a:off x="4951827" y="5204818"/>
            <a:ext cx="4011051" cy="1015663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d. </a:t>
            </a:r>
            <a:r>
              <a:rPr lang="en-US" sz="2000" dirty="0" err="1"/>
              <a:t>Chú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hạnh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quy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Tốt</a:t>
            </a:r>
            <a:r>
              <a:rPr lang="en-US" sz="2000" dirty="0"/>
              <a:t> (T), </a:t>
            </a:r>
            <a:r>
              <a:rPr lang="en-US" sz="2000" dirty="0" err="1"/>
              <a:t>Khá</a:t>
            </a:r>
            <a:r>
              <a:rPr lang="en-US" sz="2000" dirty="0"/>
              <a:t> (K), </a:t>
            </a:r>
            <a:r>
              <a:rPr lang="en-US" sz="2000" dirty="0" err="1"/>
              <a:t>Trung</a:t>
            </a:r>
            <a:r>
              <a:rPr lang="en-US" sz="2000" dirty="0"/>
              <a:t> </a:t>
            </a:r>
            <a:r>
              <a:rPr lang="en-US" sz="2000" dirty="0" err="1"/>
              <a:t>bình</a:t>
            </a:r>
            <a:r>
              <a:rPr lang="en-US" sz="2000" dirty="0"/>
              <a:t> (Tb), </a:t>
            </a:r>
            <a:r>
              <a:rPr lang="en-US" sz="2000" dirty="0" err="1"/>
              <a:t>Yếu</a:t>
            </a:r>
            <a:r>
              <a:rPr lang="en-US" sz="2000" dirty="0"/>
              <a:t> (Y)</a:t>
            </a:r>
            <a:endParaRPr lang="vi-VN" sz="2000" dirty="0"/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id="{08B45D7B-784C-4CE4-A6DF-61CDD603AF70}"/>
              </a:ext>
            </a:extLst>
          </p:cNvPr>
          <p:cNvSpPr/>
          <p:nvPr/>
        </p:nvSpPr>
        <p:spPr>
          <a:xfrm>
            <a:off x="4783015" y="2110154"/>
            <a:ext cx="1209822" cy="3464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C96E4924-FD3A-409D-9F14-C473EBA93997}"/>
              </a:ext>
            </a:extLst>
          </p:cNvPr>
          <p:cNvSpPr/>
          <p:nvPr/>
        </p:nvSpPr>
        <p:spPr>
          <a:xfrm>
            <a:off x="6352441" y="2110154"/>
            <a:ext cx="1209822" cy="3464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C8E24646-2BAD-4876-AE8F-75DF93E45E59}"/>
              </a:ext>
            </a:extLst>
          </p:cNvPr>
          <p:cNvSpPr/>
          <p:nvPr/>
        </p:nvSpPr>
        <p:spPr>
          <a:xfrm>
            <a:off x="7961141" y="2080291"/>
            <a:ext cx="1209822" cy="3464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1ACECD37-6E6E-4BD1-A071-1390378CE564}"/>
              </a:ext>
            </a:extLst>
          </p:cNvPr>
          <p:cNvSpPr/>
          <p:nvPr/>
        </p:nvSpPr>
        <p:spPr>
          <a:xfrm>
            <a:off x="9542584" y="2089086"/>
            <a:ext cx="1209822" cy="3464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Slide 2">
            <a:hlinkClick r:id="" action="ppaction://media"/>
            <a:extLst>
              <a:ext uri="{FF2B5EF4-FFF2-40B4-BE49-F238E27FC236}">
                <a16:creationId xmlns:a16="http://schemas.microsoft.com/office/drawing/2014/main" id="{A6292EB8-59D5-48F6-B1D8-31D90913C8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182563"/>
            <a:ext cx="609600" cy="609600"/>
          </a:xfrm>
          <a:prstGeom prst="rect">
            <a:avLst/>
          </a:prstGeom>
        </p:spPr>
      </p:pic>
      <p:pic>
        <p:nvPicPr>
          <p:cNvPr id="23" name="Đồ họa 22" descr="Biểu tượng ngón trở trái chỉ sang phải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8D911A9-BF36-46A4-8A82-22F938A21E0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12446" y="136524"/>
            <a:ext cx="569626" cy="463083"/>
          </a:xfrm>
          <a:prstGeom prst="rect">
            <a:avLst/>
          </a:prstGeom>
        </p:spPr>
      </p:pic>
      <p:pic>
        <p:nvPicPr>
          <p:cNvPr id="24" name="Đồ họa 23" descr="Biểu tượng ngón trở trái chỉ sang phải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501969B-945E-4263-B7D2-ACD8495AFE2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10837445" y="139163"/>
            <a:ext cx="569626" cy="46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78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oin.wav"/>
          </p:stSnd>
        </p:sndAc>
      </p:transition>
    </mc:Choice>
    <mc:Fallback xmlns="">
      <p:transition spd="slow">
        <p:fade/>
        <p:sndAc>
          <p:stSnd>
            <p:snd r:embed="rId11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6CF22B2-9969-47EA-90A4-32451521F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55" y="421340"/>
            <a:ext cx="2279754" cy="365126"/>
          </a:xfr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4, </a:t>
            </a:r>
            <a:r>
              <a:rPr lang="vi-VN" sz="2400" dirty="0" err="1">
                <a:solidFill>
                  <a:schemeClr val="bg1"/>
                </a:solidFill>
              </a:rPr>
              <a:t>Vận</a:t>
            </a:r>
            <a:r>
              <a:rPr lang="vi-VN" sz="2400" dirty="0">
                <a:solidFill>
                  <a:schemeClr val="bg1"/>
                </a:solidFill>
              </a:rPr>
              <a:t> </a:t>
            </a:r>
            <a:r>
              <a:rPr lang="vi-VN" sz="2400" dirty="0" err="1">
                <a:solidFill>
                  <a:schemeClr val="bg1"/>
                </a:solidFill>
              </a:rPr>
              <a:t>dụng</a:t>
            </a:r>
            <a:r>
              <a:rPr lang="vi-VN" sz="2400" dirty="0">
                <a:solidFill>
                  <a:schemeClr val="bg1"/>
                </a:solidFill>
              </a:rPr>
              <a:t> 2:</a:t>
            </a:r>
          </a:p>
        </p:txBody>
      </p:sp>
      <p:pic>
        <p:nvPicPr>
          <p:cNvPr id="8" name="Chỗ dành sẵn cho Nội dung 7">
            <a:extLst>
              <a:ext uri="{FF2B5EF4-FFF2-40B4-BE49-F238E27FC236}">
                <a16:creationId xmlns:a16="http://schemas.microsoft.com/office/drawing/2014/main" id="{C0C645BE-D15A-4AD7-82B8-C67B93446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t="1" b="42879"/>
          <a:stretch/>
        </p:blipFill>
        <p:spPr>
          <a:xfrm>
            <a:off x="3222886" y="421340"/>
            <a:ext cx="8460698" cy="1812291"/>
          </a:xfrm>
        </p:spPr>
      </p:pic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078024-EBD8-4E71-9291-4BFCFFE00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8482" y="20872"/>
            <a:ext cx="4114800" cy="365125"/>
          </a:xfrm>
        </p:spPr>
        <p:txBody>
          <a:bodyPr/>
          <a:lstStyle/>
          <a:p>
            <a:r>
              <a:rPr lang="vi-VN" b="1" dirty="0" err="1">
                <a:solidFill>
                  <a:schemeClr val="bg1"/>
                </a:solidFill>
              </a:rPr>
              <a:t>Bài</a:t>
            </a:r>
            <a:r>
              <a:rPr lang="vi-VN" b="1" dirty="0">
                <a:solidFill>
                  <a:schemeClr val="bg1"/>
                </a:solidFill>
              </a:rPr>
              <a:t> 2: </a:t>
            </a:r>
            <a:r>
              <a:rPr lang="vi-VN" b="1" dirty="0" err="1">
                <a:solidFill>
                  <a:schemeClr val="bg1"/>
                </a:solidFill>
              </a:rPr>
              <a:t>BIỄU</a:t>
            </a:r>
            <a:r>
              <a:rPr lang="vi-VN" b="1" dirty="0">
                <a:solidFill>
                  <a:schemeClr val="bg1"/>
                </a:solidFill>
              </a:rPr>
              <a:t> </a:t>
            </a:r>
            <a:r>
              <a:rPr lang="vi-VN" b="1" dirty="0" err="1">
                <a:solidFill>
                  <a:schemeClr val="bg1"/>
                </a:solidFill>
              </a:rPr>
              <a:t>DIỄN</a:t>
            </a:r>
            <a:r>
              <a:rPr lang="vi-VN" b="1" dirty="0">
                <a:solidFill>
                  <a:schemeClr val="bg1"/>
                </a:solidFill>
              </a:rPr>
              <a:t> </a:t>
            </a:r>
            <a:r>
              <a:rPr lang="vi-VN" b="1" dirty="0" err="1">
                <a:solidFill>
                  <a:schemeClr val="bg1"/>
                </a:solidFill>
              </a:rPr>
              <a:t>DỮ</a:t>
            </a:r>
            <a:r>
              <a:rPr lang="vi-VN" b="1" dirty="0">
                <a:solidFill>
                  <a:schemeClr val="bg1"/>
                </a:solidFill>
              </a:rPr>
              <a:t> </a:t>
            </a:r>
            <a:r>
              <a:rPr lang="vi-VN" b="1" dirty="0" err="1">
                <a:solidFill>
                  <a:schemeClr val="bg1"/>
                </a:solidFill>
              </a:rPr>
              <a:t>LIỆU</a:t>
            </a:r>
            <a:r>
              <a:rPr lang="vi-VN" b="1" dirty="0">
                <a:solidFill>
                  <a:schemeClr val="bg1"/>
                </a:solidFill>
              </a:rPr>
              <a:t> TRÊN </a:t>
            </a:r>
            <a:r>
              <a:rPr lang="vi-VN" b="1" dirty="0" err="1">
                <a:solidFill>
                  <a:schemeClr val="bg1"/>
                </a:solidFill>
              </a:rPr>
              <a:t>BẢNG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EF22CF8-606D-4E2D-A150-42BEE6E3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13DD-C649-4E64-A9F2-41F64E632850}" type="slidenum">
              <a:rPr lang="vi-VN" smtClean="0"/>
              <a:t>10</a:t>
            </a:fld>
            <a:endParaRPr lang="vi-VN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2EAA1D2-0ACA-4859-AA06-C9CC7AADF065}"/>
              </a:ext>
            </a:extLst>
          </p:cNvPr>
          <p:cNvSpPr txBox="1"/>
          <p:nvPr/>
        </p:nvSpPr>
        <p:spPr>
          <a:xfrm>
            <a:off x="283564" y="2319886"/>
            <a:ext cx="5456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Em </a:t>
            </a:r>
            <a:r>
              <a:rPr lang="vi-VN" sz="2000" dirty="0" err="1"/>
              <a:t>hãy</a:t>
            </a:r>
            <a:r>
              <a:rPr lang="vi-VN" sz="2000" dirty="0"/>
              <a:t> cho </a:t>
            </a:r>
            <a:r>
              <a:rPr lang="vi-VN" sz="2000" dirty="0" err="1"/>
              <a:t>biết</a:t>
            </a:r>
            <a:r>
              <a:rPr lang="vi-VN" sz="2000" dirty="0"/>
              <a:t>:</a:t>
            </a:r>
          </a:p>
          <a:p>
            <a:pPr marL="342900" indent="-342900">
              <a:buAutoNum type="alphaLcPeriod"/>
            </a:pPr>
            <a:r>
              <a:rPr lang="vi-VN" sz="2000" dirty="0" err="1"/>
              <a:t>Có</a:t>
            </a:r>
            <a:r>
              <a:rPr lang="vi-VN" sz="2000" dirty="0"/>
              <a:t> bao nhiêu </a:t>
            </a:r>
            <a:r>
              <a:rPr lang="vi-VN" sz="2000" dirty="0" err="1"/>
              <a:t>bạn</a:t>
            </a:r>
            <a:r>
              <a:rPr lang="vi-VN" sz="2000" dirty="0"/>
              <a:t> </a:t>
            </a:r>
            <a:r>
              <a:rPr lang="vi-VN" sz="2000" dirty="0" err="1"/>
              <a:t>hạnh</a:t>
            </a:r>
            <a:r>
              <a:rPr lang="vi-VN" sz="2000" dirty="0"/>
              <a:t> </a:t>
            </a:r>
            <a:r>
              <a:rPr lang="vi-VN" sz="2000" dirty="0" err="1"/>
              <a:t>kiểm</a:t>
            </a:r>
            <a:r>
              <a:rPr lang="vi-VN" sz="2000" dirty="0"/>
              <a:t> </a:t>
            </a:r>
            <a:r>
              <a:rPr lang="vi-VN" sz="2000" dirty="0" err="1"/>
              <a:t>tốt</a:t>
            </a:r>
            <a:r>
              <a:rPr lang="vi-VN" sz="2000" dirty="0"/>
              <a:t>?</a:t>
            </a:r>
          </a:p>
          <a:p>
            <a:pPr marL="342900" indent="-342900">
              <a:buAutoNum type="alphaLcPeriod"/>
            </a:pPr>
            <a:r>
              <a:rPr lang="vi-VN" sz="2000" dirty="0" err="1"/>
              <a:t>Có</a:t>
            </a:r>
            <a:r>
              <a:rPr lang="vi-VN" sz="2000" dirty="0"/>
              <a:t> bao nhiêu </a:t>
            </a:r>
            <a:r>
              <a:rPr lang="vi-VN" sz="2000" dirty="0" err="1"/>
              <a:t>bạn</a:t>
            </a:r>
            <a:r>
              <a:rPr lang="vi-VN" sz="2000" dirty="0"/>
              <a:t> </a:t>
            </a:r>
            <a:r>
              <a:rPr lang="vi-VN" sz="2000" dirty="0" err="1"/>
              <a:t>hạnh</a:t>
            </a:r>
            <a:r>
              <a:rPr lang="vi-VN" sz="2000" dirty="0"/>
              <a:t> </a:t>
            </a:r>
            <a:r>
              <a:rPr lang="vi-VN" sz="2000" dirty="0" err="1"/>
              <a:t>kiểm</a:t>
            </a:r>
            <a:r>
              <a:rPr lang="vi-VN" sz="2000" dirty="0"/>
              <a:t> không </a:t>
            </a:r>
            <a:r>
              <a:rPr lang="vi-VN" sz="2000" dirty="0" err="1"/>
              <a:t>tốt</a:t>
            </a:r>
            <a:r>
              <a:rPr lang="vi-VN" sz="2000" dirty="0"/>
              <a:t>?</a:t>
            </a:r>
          </a:p>
          <a:p>
            <a:pPr marL="342900" indent="-342900">
              <a:buAutoNum type="alphaLcPeriod"/>
            </a:pPr>
            <a:r>
              <a:rPr lang="vi-VN" sz="2000" dirty="0" err="1"/>
              <a:t>Lớp</a:t>
            </a:r>
            <a:r>
              <a:rPr lang="vi-VN" sz="2000" dirty="0"/>
              <a:t> </a:t>
            </a:r>
            <a:r>
              <a:rPr lang="vi-VN" sz="2000" dirty="0" err="1"/>
              <a:t>có</a:t>
            </a:r>
            <a:r>
              <a:rPr lang="vi-VN" sz="2000" dirty="0"/>
              <a:t> </a:t>
            </a:r>
            <a:r>
              <a:rPr lang="vi-VN" sz="2000" dirty="0" err="1"/>
              <a:t>tất</a:t>
            </a:r>
            <a:r>
              <a:rPr lang="vi-VN" sz="2000" dirty="0"/>
              <a:t> </a:t>
            </a:r>
            <a:r>
              <a:rPr lang="vi-VN" sz="2000" dirty="0" err="1"/>
              <a:t>cả</a:t>
            </a:r>
            <a:r>
              <a:rPr lang="vi-VN" sz="2000" dirty="0"/>
              <a:t> </a:t>
            </a:r>
            <a:r>
              <a:rPr lang="vi-VN" sz="2000" dirty="0" err="1"/>
              <a:t>bạn</a:t>
            </a:r>
            <a:r>
              <a:rPr lang="vi-VN" sz="2000" dirty="0"/>
              <a:t> nhiêu </a:t>
            </a:r>
            <a:r>
              <a:rPr lang="vi-VN" sz="2000" dirty="0" err="1"/>
              <a:t>bạn</a:t>
            </a:r>
            <a:r>
              <a:rPr lang="vi-VN" sz="2000" dirty="0"/>
              <a:t>?</a:t>
            </a:r>
          </a:p>
          <a:p>
            <a:pPr marL="342900" indent="-342900">
              <a:buAutoNum type="alphaLcPeriod"/>
            </a:pPr>
            <a:r>
              <a:rPr lang="vi-VN" sz="2000" dirty="0"/>
              <a:t>Nêu </a:t>
            </a:r>
            <a:r>
              <a:rPr lang="vi-VN" sz="2000" dirty="0" err="1"/>
              <a:t>nhận</a:t>
            </a:r>
            <a:r>
              <a:rPr lang="vi-VN" sz="2000" dirty="0"/>
              <a:t> </a:t>
            </a:r>
            <a:r>
              <a:rPr lang="vi-VN" sz="2000" dirty="0" err="1"/>
              <a:t>xét</a:t>
            </a:r>
            <a:r>
              <a:rPr lang="vi-VN" sz="2000" dirty="0"/>
              <a:t> </a:t>
            </a:r>
            <a:r>
              <a:rPr lang="vi-VN" sz="2000" dirty="0" err="1"/>
              <a:t>về</a:t>
            </a:r>
            <a:r>
              <a:rPr lang="vi-VN" sz="2000" dirty="0"/>
              <a:t> </a:t>
            </a:r>
            <a:r>
              <a:rPr lang="vi-VN" sz="2000" dirty="0" err="1"/>
              <a:t>hạnh</a:t>
            </a:r>
            <a:r>
              <a:rPr lang="vi-VN" sz="2000" dirty="0"/>
              <a:t> </a:t>
            </a:r>
            <a:r>
              <a:rPr lang="vi-VN" sz="2000" dirty="0" err="1"/>
              <a:t>kiểm</a:t>
            </a:r>
            <a:r>
              <a:rPr lang="vi-VN" sz="2000" dirty="0"/>
              <a:t> </a:t>
            </a:r>
            <a:r>
              <a:rPr lang="vi-VN" sz="2000" dirty="0" err="1"/>
              <a:t>học</a:t>
            </a:r>
            <a:r>
              <a:rPr lang="vi-VN" sz="2000" dirty="0"/>
              <a:t> sinh </a:t>
            </a:r>
            <a:r>
              <a:rPr lang="vi-VN" sz="2000" dirty="0" err="1"/>
              <a:t>lớp</a:t>
            </a:r>
            <a:r>
              <a:rPr lang="vi-VN" sz="2000" dirty="0"/>
              <a:t> 6A.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6C71BA0-6082-41BC-9AA1-BE60F12ECA44}"/>
              </a:ext>
            </a:extLst>
          </p:cNvPr>
          <p:cNvSpPr txBox="1"/>
          <p:nvPr/>
        </p:nvSpPr>
        <p:spPr>
          <a:xfrm>
            <a:off x="6660630" y="2355998"/>
            <a:ext cx="5022954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vi-VN" sz="2000" dirty="0" err="1"/>
              <a:t>Đáp</a:t>
            </a:r>
            <a:r>
              <a:rPr lang="vi-VN" sz="2000" dirty="0"/>
              <a:t>:</a:t>
            </a:r>
          </a:p>
          <a:p>
            <a:pPr marL="342900" indent="-342900">
              <a:buAutoNum type="alphaLcPeriod"/>
            </a:pPr>
            <a:r>
              <a:rPr lang="vi-VN" sz="2000" dirty="0" err="1"/>
              <a:t>Có</a:t>
            </a:r>
            <a:r>
              <a:rPr lang="vi-VN" sz="2000" dirty="0"/>
              <a:t> 25 </a:t>
            </a:r>
            <a:r>
              <a:rPr lang="vi-VN" sz="2000" dirty="0" err="1"/>
              <a:t>bạn</a:t>
            </a:r>
            <a:r>
              <a:rPr lang="vi-VN" sz="2000" dirty="0"/>
              <a:t> </a:t>
            </a:r>
            <a:r>
              <a:rPr lang="vi-VN" sz="2000" dirty="0" err="1"/>
              <a:t>hạnh</a:t>
            </a:r>
            <a:r>
              <a:rPr lang="vi-VN" sz="2000" dirty="0"/>
              <a:t> </a:t>
            </a:r>
            <a:r>
              <a:rPr lang="vi-VN" sz="2000" dirty="0" err="1"/>
              <a:t>kiểm</a:t>
            </a:r>
            <a:r>
              <a:rPr lang="vi-VN" sz="2000" dirty="0"/>
              <a:t> </a:t>
            </a:r>
            <a:r>
              <a:rPr lang="vi-VN" sz="2000" dirty="0" err="1"/>
              <a:t>tốt</a:t>
            </a:r>
            <a:r>
              <a:rPr lang="vi-VN" sz="2000" dirty="0"/>
              <a:t>.</a:t>
            </a:r>
          </a:p>
          <a:p>
            <a:pPr marL="342900" indent="-342900">
              <a:buAutoNum type="alphaLcPeriod"/>
            </a:pPr>
            <a:r>
              <a:rPr lang="vi-VN" sz="2000" dirty="0" err="1"/>
              <a:t>Có</a:t>
            </a:r>
            <a:r>
              <a:rPr lang="vi-VN" sz="2000" dirty="0"/>
              <a:t> 3 + 2 = 5 </a:t>
            </a:r>
            <a:r>
              <a:rPr lang="vi-VN" sz="2000" dirty="0" err="1"/>
              <a:t>bạn</a:t>
            </a:r>
            <a:r>
              <a:rPr lang="vi-VN" sz="2000" dirty="0"/>
              <a:t> </a:t>
            </a:r>
            <a:r>
              <a:rPr lang="vi-VN" sz="2000" dirty="0" err="1"/>
              <a:t>hạnh</a:t>
            </a:r>
            <a:r>
              <a:rPr lang="vi-VN" sz="2000" dirty="0"/>
              <a:t> </a:t>
            </a:r>
            <a:r>
              <a:rPr lang="vi-VN" sz="2000" dirty="0" err="1"/>
              <a:t>kiểm</a:t>
            </a:r>
            <a:r>
              <a:rPr lang="vi-VN" sz="2000" dirty="0"/>
              <a:t> không </a:t>
            </a:r>
            <a:r>
              <a:rPr lang="vi-VN" sz="2000" dirty="0" err="1"/>
              <a:t>tốt</a:t>
            </a:r>
            <a:r>
              <a:rPr lang="vi-VN" sz="2000" dirty="0"/>
              <a:t>.</a:t>
            </a:r>
          </a:p>
          <a:p>
            <a:pPr marL="342900" indent="-342900">
              <a:buAutoNum type="alphaLcPeriod"/>
            </a:pPr>
            <a:r>
              <a:rPr lang="vi-VN" sz="2000" dirty="0" err="1"/>
              <a:t>Lớp</a:t>
            </a:r>
            <a:r>
              <a:rPr lang="vi-VN" sz="2000" dirty="0"/>
              <a:t> </a:t>
            </a:r>
            <a:r>
              <a:rPr lang="vi-VN" sz="2000" dirty="0" err="1"/>
              <a:t>có</a:t>
            </a:r>
            <a:r>
              <a:rPr lang="vi-VN" sz="2000" dirty="0"/>
              <a:t> </a:t>
            </a:r>
            <a:r>
              <a:rPr lang="vi-VN" sz="2000" dirty="0" err="1"/>
              <a:t>tất</a:t>
            </a:r>
            <a:r>
              <a:rPr lang="vi-VN" sz="2000" dirty="0"/>
              <a:t> </a:t>
            </a:r>
            <a:r>
              <a:rPr lang="vi-VN" sz="2000" dirty="0" err="1"/>
              <a:t>cả</a:t>
            </a:r>
            <a:r>
              <a:rPr lang="vi-VN" sz="2000" dirty="0"/>
              <a:t> 25 + 3 + 2 = 30 </a:t>
            </a:r>
            <a:r>
              <a:rPr lang="vi-VN" sz="2000" dirty="0" err="1"/>
              <a:t>bạn</a:t>
            </a:r>
            <a:r>
              <a:rPr lang="vi-VN" sz="2000" dirty="0"/>
              <a:t>.</a:t>
            </a:r>
          </a:p>
          <a:p>
            <a:pPr marL="342900" indent="-342900">
              <a:buAutoNum type="alphaLcPeriod"/>
            </a:pPr>
            <a:r>
              <a:rPr lang="vi-VN" sz="2000" dirty="0" err="1"/>
              <a:t>Nhận</a:t>
            </a:r>
            <a:r>
              <a:rPr lang="vi-VN" sz="2000" dirty="0"/>
              <a:t> </a:t>
            </a:r>
            <a:r>
              <a:rPr lang="vi-VN" sz="2000" dirty="0" err="1"/>
              <a:t>xét</a:t>
            </a:r>
            <a:r>
              <a:rPr lang="vi-VN" sz="2000" dirty="0"/>
              <a:t> </a:t>
            </a:r>
            <a:r>
              <a:rPr lang="vi-VN" sz="2000" dirty="0" err="1"/>
              <a:t>về</a:t>
            </a:r>
            <a:r>
              <a:rPr lang="vi-VN" sz="2000" dirty="0"/>
              <a:t> </a:t>
            </a:r>
            <a:r>
              <a:rPr lang="vi-VN" sz="2000" dirty="0" err="1"/>
              <a:t>hạnh</a:t>
            </a:r>
            <a:r>
              <a:rPr lang="vi-VN" sz="2000" dirty="0"/>
              <a:t> </a:t>
            </a:r>
            <a:r>
              <a:rPr lang="vi-VN" sz="2000" dirty="0" err="1"/>
              <a:t>kiểm</a:t>
            </a:r>
            <a:r>
              <a:rPr lang="vi-VN" sz="2000" dirty="0"/>
              <a:t> </a:t>
            </a:r>
            <a:r>
              <a:rPr lang="vi-VN" sz="2000" dirty="0" err="1"/>
              <a:t>học</a:t>
            </a:r>
            <a:r>
              <a:rPr lang="vi-VN" sz="2000" dirty="0"/>
              <a:t> sinh </a:t>
            </a:r>
            <a:r>
              <a:rPr lang="vi-VN" sz="2000" dirty="0" err="1"/>
              <a:t>lớp</a:t>
            </a:r>
            <a:r>
              <a:rPr lang="vi-VN" sz="2000" dirty="0"/>
              <a:t> 6A </a:t>
            </a:r>
            <a:r>
              <a:rPr lang="vi-VN" sz="2000" dirty="0" err="1"/>
              <a:t>là</a:t>
            </a:r>
            <a:r>
              <a:rPr lang="vi-VN" sz="2000" dirty="0"/>
              <a:t> đa </a:t>
            </a:r>
            <a:r>
              <a:rPr lang="vi-VN" sz="2000" dirty="0" err="1"/>
              <a:t>số</a:t>
            </a:r>
            <a:r>
              <a:rPr lang="vi-VN" sz="2000" dirty="0"/>
              <a:t> </a:t>
            </a:r>
            <a:r>
              <a:rPr lang="vi-VN" sz="2000" dirty="0" err="1"/>
              <a:t>học</a:t>
            </a:r>
            <a:r>
              <a:rPr lang="vi-VN" sz="2000" dirty="0"/>
              <a:t> sinh </a:t>
            </a:r>
            <a:r>
              <a:rPr lang="vi-VN" sz="2000" dirty="0" err="1"/>
              <a:t>có</a:t>
            </a:r>
            <a:r>
              <a:rPr lang="vi-VN" sz="2000" dirty="0"/>
              <a:t> </a:t>
            </a:r>
            <a:r>
              <a:rPr lang="vi-VN" sz="2000" dirty="0" err="1"/>
              <a:t>hạnh</a:t>
            </a:r>
            <a:r>
              <a:rPr lang="vi-VN" sz="2000" dirty="0"/>
              <a:t> </a:t>
            </a:r>
            <a:r>
              <a:rPr lang="vi-VN" sz="2000" dirty="0" err="1"/>
              <a:t>kiểm</a:t>
            </a:r>
            <a:r>
              <a:rPr lang="vi-VN" sz="2000" dirty="0"/>
              <a:t> </a:t>
            </a:r>
            <a:r>
              <a:rPr lang="vi-VN" sz="2000" dirty="0" err="1"/>
              <a:t>tốt</a:t>
            </a:r>
            <a:r>
              <a:rPr lang="vi-VN" sz="2000" dirty="0"/>
              <a:t>.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3E1DD4FE-D62A-4029-BBA2-B5FB6C7CE4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4" y="4422462"/>
            <a:ext cx="9683646" cy="2014198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B8CC689-C163-4171-A0E2-A63A6AB1ED81}"/>
              </a:ext>
            </a:extLst>
          </p:cNvPr>
          <p:cNvSpPr txBox="1"/>
          <p:nvPr/>
        </p:nvSpPr>
        <p:spPr>
          <a:xfrm>
            <a:off x="283564" y="973556"/>
            <a:ext cx="2564567" cy="1015663"/>
          </a:xfrm>
          <a:prstGeom prst="rect">
            <a:avLst/>
          </a:prstGeom>
          <a:noFill/>
          <a:ln w="38100" cmpd="thickThin"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vi-VN" sz="2000" dirty="0" err="1"/>
              <a:t>kẻ</a:t>
            </a:r>
            <a:r>
              <a:rPr lang="vi-VN" sz="2000" dirty="0"/>
              <a:t> </a:t>
            </a:r>
            <a:r>
              <a:rPr lang="vi-VN" sz="2000" dirty="0" err="1"/>
              <a:t>bảng</a:t>
            </a:r>
            <a:r>
              <a:rPr lang="vi-VN" sz="2000" dirty="0"/>
              <a:t> </a:t>
            </a:r>
            <a:r>
              <a:rPr lang="vi-VN" sz="2000" dirty="0" err="1"/>
              <a:t>thống</a:t>
            </a:r>
            <a:r>
              <a:rPr lang="vi-VN" sz="2000" dirty="0"/>
              <a:t> kê </a:t>
            </a:r>
            <a:r>
              <a:rPr lang="vi-VN" sz="2000" dirty="0" err="1"/>
              <a:t>và</a:t>
            </a:r>
            <a:r>
              <a:rPr lang="vi-VN" sz="2000" dirty="0"/>
              <a:t> ghi </a:t>
            </a:r>
            <a:r>
              <a:rPr lang="vi-VN" sz="2000" dirty="0" err="1"/>
              <a:t>nội</a:t>
            </a:r>
            <a:r>
              <a:rPr lang="vi-VN" sz="2000" dirty="0"/>
              <a:t> dung </a:t>
            </a:r>
            <a:r>
              <a:rPr lang="vi-VN" sz="2000" dirty="0" err="1"/>
              <a:t>bài</a:t>
            </a:r>
            <a:r>
              <a:rPr lang="vi-VN" sz="2000" dirty="0"/>
              <a:t> </a:t>
            </a:r>
            <a:r>
              <a:rPr lang="vi-VN" sz="2000" dirty="0" err="1"/>
              <a:t>vào</a:t>
            </a:r>
            <a:r>
              <a:rPr lang="vi-VN" sz="2000" dirty="0"/>
              <a:t> </a:t>
            </a:r>
            <a:r>
              <a:rPr lang="vi-VN" sz="2000" dirty="0" err="1"/>
              <a:t>tập</a:t>
            </a:r>
            <a:r>
              <a:rPr lang="vi-VN" sz="2000" dirty="0"/>
              <a:t>.</a:t>
            </a:r>
            <a:r>
              <a:rPr lang="en-US" sz="2000" dirty="0"/>
              <a:t> </a:t>
            </a:r>
            <a:endParaRPr lang="vi-VN" sz="2000" dirty="0"/>
          </a:p>
        </p:txBody>
      </p:sp>
      <p:pic>
        <p:nvPicPr>
          <p:cNvPr id="17" name="Slide 11">
            <a:hlinkClick r:id="" action="ppaction://media"/>
            <a:extLst>
              <a:ext uri="{FF2B5EF4-FFF2-40B4-BE49-F238E27FC236}">
                <a16:creationId xmlns:a16="http://schemas.microsoft.com/office/drawing/2014/main" id="{4EA3F0AB-FCBE-4B5C-A62C-B2ACD07A84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6240" y="214677"/>
            <a:ext cx="609600" cy="609600"/>
          </a:xfrm>
          <a:prstGeom prst="rect">
            <a:avLst/>
          </a:prstGeom>
        </p:spPr>
      </p:pic>
      <p:pic>
        <p:nvPicPr>
          <p:cNvPr id="13" name="Đồ họa 12" descr="Biểu tượng ngón trở trái chỉ sang phải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7CF3E7C-FC89-4F19-963E-3F7B1048CF4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512446" y="136524"/>
            <a:ext cx="569626" cy="463083"/>
          </a:xfrm>
          <a:prstGeom prst="rect">
            <a:avLst/>
          </a:prstGeom>
        </p:spPr>
      </p:pic>
      <p:pic>
        <p:nvPicPr>
          <p:cNvPr id="18" name="Đồ họa 17" descr="Biểu tượng ngón trở trái chỉ sang phải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19D1567-D8CF-4F5C-9674-C9E91B39FD0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200000">
            <a:off x="11681892" y="817589"/>
            <a:ext cx="569626" cy="46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1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oin.wav"/>
          </p:stSnd>
        </p:sndAc>
      </p:transition>
    </mc:Choice>
    <mc:Fallback xmlns="">
      <p:transition spd="slow">
        <p:fade/>
        <p:sndAc>
          <p:stSnd>
            <p:snd r:embed="rId1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DD795F6-406A-46C5-9A66-A25A83AE6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311"/>
          </a:xfr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glow rad="101600">
              <a:srgbClr val="FF0000">
                <a:alpha val="60000"/>
              </a:srgb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vi-VN" dirty="0" err="1">
                <a:solidFill>
                  <a:schemeClr val="bg1"/>
                </a:solidFill>
              </a:rPr>
              <a:t>Có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thể</a:t>
            </a:r>
            <a:r>
              <a:rPr lang="vi-VN" dirty="0">
                <a:solidFill>
                  <a:schemeClr val="bg1"/>
                </a:solidFill>
              </a:rPr>
              <a:t> em chưa </a:t>
            </a:r>
            <a:r>
              <a:rPr lang="vi-VN" dirty="0" err="1">
                <a:solidFill>
                  <a:schemeClr val="bg1"/>
                </a:solidFill>
              </a:rPr>
              <a:t>biết</a:t>
            </a:r>
            <a:endParaRPr lang="vi-VN" dirty="0">
              <a:solidFill>
                <a:schemeClr val="bg1"/>
              </a:solidFill>
            </a:endParaRPr>
          </a:p>
        </p:txBody>
      </p:sp>
      <p:graphicFrame>
        <p:nvGraphicFramePr>
          <p:cNvPr id="7" name="Bảng 7">
            <a:extLst>
              <a:ext uri="{FF2B5EF4-FFF2-40B4-BE49-F238E27FC236}">
                <a16:creationId xmlns:a16="http://schemas.microsoft.com/office/drawing/2014/main" id="{8E9EE2E2-E5C7-4A84-9B51-0C27172F61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742452"/>
              </p:ext>
            </p:extLst>
          </p:nvPr>
        </p:nvGraphicFramePr>
        <p:xfrm>
          <a:off x="8173335" y="2170398"/>
          <a:ext cx="381676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438">
                  <a:extLst>
                    <a:ext uri="{9D8B030D-6E8A-4147-A177-3AD203B41FA5}">
                      <a16:colId xmlns:a16="http://schemas.microsoft.com/office/drawing/2014/main" val="849639851"/>
                    </a:ext>
                  </a:extLst>
                </a:gridCol>
                <a:gridCol w="830931">
                  <a:extLst>
                    <a:ext uri="{9D8B030D-6E8A-4147-A177-3AD203B41FA5}">
                      <a16:colId xmlns:a16="http://schemas.microsoft.com/office/drawing/2014/main" val="1339538801"/>
                    </a:ext>
                  </a:extLst>
                </a:gridCol>
                <a:gridCol w="830931">
                  <a:extLst>
                    <a:ext uri="{9D8B030D-6E8A-4147-A177-3AD203B41FA5}">
                      <a16:colId xmlns:a16="http://schemas.microsoft.com/office/drawing/2014/main" val="968012817"/>
                    </a:ext>
                  </a:extLst>
                </a:gridCol>
                <a:gridCol w="642794">
                  <a:extLst>
                    <a:ext uri="{9D8B030D-6E8A-4147-A177-3AD203B41FA5}">
                      <a16:colId xmlns:a16="http://schemas.microsoft.com/office/drawing/2014/main" val="745424926"/>
                    </a:ext>
                  </a:extLst>
                </a:gridCol>
                <a:gridCol w="640672">
                  <a:extLst>
                    <a:ext uri="{9D8B030D-6E8A-4147-A177-3AD203B41FA5}">
                      <a16:colId xmlns:a16="http://schemas.microsoft.com/office/drawing/2014/main" val="3793318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1400" dirty="0" err="1"/>
                        <a:t>Phiếu</a:t>
                      </a:r>
                      <a:r>
                        <a:rPr lang="vi-VN" sz="1400" dirty="0"/>
                        <a:t> 1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 err="1"/>
                        <a:t>Phiếu</a:t>
                      </a:r>
                      <a:r>
                        <a:rPr lang="vi-VN" sz="1400" dirty="0"/>
                        <a:t> 2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 err="1"/>
                        <a:t>Phiếu</a:t>
                      </a:r>
                      <a:r>
                        <a:rPr lang="vi-VN" sz="1400" dirty="0"/>
                        <a:t> 3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/>
                        <a:t>……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/>
                        <a:t>……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008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b="1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123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b="1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65762"/>
                  </a:ext>
                </a:extLst>
              </a:tr>
            </a:tbl>
          </a:graphicData>
        </a:graphic>
      </p:graphicFrame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063F3B7-6445-4D9D-BE22-BE7E4CDB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3413" y="0"/>
            <a:ext cx="4114800" cy="365125"/>
          </a:xfrm>
        </p:spPr>
        <p:txBody>
          <a:bodyPr/>
          <a:lstStyle/>
          <a:p>
            <a:r>
              <a:rPr lang="vi-VN" b="1" dirty="0" err="1">
                <a:solidFill>
                  <a:schemeClr val="bg1"/>
                </a:solidFill>
              </a:rPr>
              <a:t>Bài</a:t>
            </a:r>
            <a:r>
              <a:rPr lang="vi-VN" b="1" dirty="0">
                <a:solidFill>
                  <a:schemeClr val="bg1"/>
                </a:solidFill>
              </a:rPr>
              <a:t> 2: </a:t>
            </a:r>
            <a:r>
              <a:rPr lang="vi-VN" b="1" dirty="0" err="1">
                <a:solidFill>
                  <a:schemeClr val="bg1"/>
                </a:solidFill>
              </a:rPr>
              <a:t>BIỄU</a:t>
            </a:r>
            <a:r>
              <a:rPr lang="vi-VN" b="1" dirty="0">
                <a:solidFill>
                  <a:schemeClr val="bg1"/>
                </a:solidFill>
              </a:rPr>
              <a:t> </a:t>
            </a:r>
            <a:r>
              <a:rPr lang="vi-VN" b="1" dirty="0" err="1">
                <a:solidFill>
                  <a:schemeClr val="bg1"/>
                </a:solidFill>
              </a:rPr>
              <a:t>DIỄN</a:t>
            </a:r>
            <a:r>
              <a:rPr lang="vi-VN" b="1" dirty="0">
                <a:solidFill>
                  <a:schemeClr val="bg1"/>
                </a:solidFill>
              </a:rPr>
              <a:t> </a:t>
            </a:r>
            <a:r>
              <a:rPr lang="vi-VN" b="1" dirty="0" err="1">
                <a:solidFill>
                  <a:schemeClr val="bg1"/>
                </a:solidFill>
              </a:rPr>
              <a:t>DỮ</a:t>
            </a:r>
            <a:r>
              <a:rPr lang="vi-VN" b="1" dirty="0">
                <a:solidFill>
                  <a:schemeClr val="bg1"/>
                </a:solidFill>
              </a:rPr>
              <a:t> </a:t>
            </a:r>
            <a:r>
              <a:rPr lang="vi-VN" b="1" dirty="0" err="1">
                <a:solidFill>
                  <a:schemeClr val="bg1"/>
                </a:solidFill>
              </a:rPr>
              <a:t>LIỆU</a:t>
            </a:r>
            <a:r>
              <a:rPr lang="vi-VN" b="1" dirty="0">
                <a:solidFill>
                  <a:schemeClr val="bg1"/>
                </a:solidFill>
              </a:rPr>
              <a:t> TRÊN </a:t>
            </a:r>
            <a:r>
              <a:rPr lang="vi-VN" b="1" dirty="0" err="1">
                <a:solidFill>
                  <a:schemeClr val="bg1"/>
                </a:solidFill>
              </a:rPr>
              <a:t>BẢNG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A1A51FC-E0B2-4398-9126-5AEFB5671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13DD-C649-4E64-A9F2-41F64E632850}" type="slidenum">
              <a:rPr lang="vi-VN" smtClean="0"/>
              <a:t>11</a:t>
            </a:fld>
            <a:endParaRPr lang="vi-VN"/>
          </a:p>
        </p:txBody>
      </p:sp>
      <p:pic>
        <p:nvPicPr>
          <p:cNvPr id="1026" name="Picture 2" descr="Giới thiệu mẫu phiếu bầu và giải đáp các vấn đề liên quan đến bỏ phiếu và  bầu cử - Chính trị - Báo Quảng Ngãi">
            <a:extLst>
              <a:ext uri="{FF2B5EF4-FFF2-40B4-BE49-F238E27FC236}">
                <a16:creationId xmlns:a16="http://schemas.microsoft.com/office/drawing/2014/main" id="{E9474F18-78C6-4B9B-B798-D43ADC552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84" y="1948452"/>
            <a:ext cx="3105150" cy="440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iới thiệu mẫu phiếu bầu và giải đáp các vấn đề liên quan đến bỏ phiếu và  bầu cử - Chính trị - Báo Quảng Ngãi">
            <a:extLst>
              <a:ext uri="{FF2B5EF4-FFF2-40B4-BE49-F238E27FC236}">
                <a16:creationId xmlns:a16="http://schemas.microsoft.com/office/drawing/2014/main" id="{65338046-9760-427A-9F40-983FBF555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31326"/>
            <a:ext cx="17907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iới thiệu mẫu phiếu bầu và giải đáp các vấn đề liên quan đến bỏ phiếu và  bầu cử - Chính trị - Báo Quảng Ngãi">
            <a:extLst>
              <a:ext uri="{FF2B5EF4-FFF2-40B4-BE49-F238E27FC236}">
                <a16:creationId xmlns:a16="http://schemas.microsoft.com/office/drawing/2014/main" id="{5EBA2884-9721-4422-BFE3-BAF1126B6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087" y="1948452"/>
            <a:ext cx="17907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Nhóm 38">
            <a:extLst>
              <a:ext uri="{FF2B5EF4-FFF2-40B4-BE49-F238E27FC236}">
                <a16:creationId xmlns:a16="http://schemas.microsoft.com/office/drawing/2014/main" id="{299FADC6-0A8F-4EE8-96E8-FCA9EFE869C3}"/>
              </a:ext>
            </a:extLst>
          </p:cNvPr>
          <p:cNvGrpSpPr/>
          <p:nvPr/>
        </p:nvGrpSpPr>
        <p:grpSpPr>
          <a:xfrm>
            <a:off x="1083049" y="4119435"/>
            <a:ext cx="287600" cy="1948816"/>
            <a:chOff x="964367" y="4122295"/>
            <a:chExt cx="329784" cy="1948816"/>
          </a:xfrm>
        </p:grpSpPr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71642D7A-BDE6-4A64-971D-4DE3B7193931}"/>
                </a:ext>
              </a:extLst>
            </p:cNvPr>
            <p:cNvSpPr txBox="1"/>
            <p:nvPr/>
          </p:nvSpPr>
          <p:spPr>
            <a:xfrm>
              <a:off x="974361" y="4122295"/>
              <a:ext cx="314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/>
                <a:t>1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CDE4957B-1CC4-49D2-A576-601F97D9C20B}"/>
                </a:ext>
              </a:extLst>
            </p:cNvPr>
            <p:cNvSpPr txBox="1"/>
            <p:nvPr/>
          </p:nvSpPr>
          <p:spPr>
            <a:xfrm>
              <a:off x="964367" y="5293696"/>
              <a:ext cx="314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/>
                <a:t>4</a:t>
              </a: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D7B541A6-C46B-4F78-A1D4-8C50F81BD017}"/>
                </a:ext>
              </a:extLst>
            </p:cNvPr>
            <p:cNvSpPr txBox="1"/>
            <p:nvPr/>
          </p:nvSpPr>
          <p:spPr>
            <a:xfrm>
              <a:off x="964367" y="4503154"/>
              <a:ext cx="314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/>
                <a:t>2</a:t>
              </a: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BF8672FB-E47D-4A1F-8BB2-E84AC32561DE}"/>
                </a:ext>
              </a:extLst>
            </p:cNvPr>
            <p:cNvSpPr txBox="1"/>
            <p:nvPr/>
          </p:nvSpPr>
          <p:spPr>
            <a:xfrm>
              <a:off x="964368" y="4895353"/>
              <a:ext cx="314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/>
                <a:t>3</a:t>
              </a: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85C26D88-2B1D-411C-BF8A-073841277589}"/>
                </a:ext>
              </a:extLst>
            </p:cNvPr>
            <p:cNvSpPr txBox="1"/>
            <p:nvPr/>
          </p:nvSpPr>
          <p:spPr>
            <a:xfrm>
              <a:off x="979358" y="5701779"/>
              <a:ext cx="314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/>
                <a:t>5</a:t>
              </a:r>
            </a:p>
          </p:txBody>
        </p:sp>
      </p:grp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A7B24E1A-FBB3-472D-A7D7-9347D4EA8CD6}"/>
              </a:ext>
            </a:extLst>
          </p:cNvPr>
          <p:cNvCxnSpPr>
            <a:cxnSpLocks/>
          </p:cNvCxnSpPr>
          <p:nvPr/>
        </p:nvCxnSpPr>
        <p:spPr>
          <a:xfrm>
            <a:off x="1024328" y="4672830"/>
            <a:ext cx="270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D24912FD-5ED8-400D-BBBF-780B5964C1C1}"/>
              </a:ext>
            </a:extLst>
          </p:cNvPr>
          <p:cNvCxnSpPr/>
          <p:nvPr/>
        </p:nvCxnSpPr>
        <p:spPr>
          <a:xfrm>
            <a:off x="4315922" y="3540865"/>
            <a:ext cx="144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A7D51AD-494D-4A1C-822D-C69BDB7717E6}"/>
              </a:ext>
            </a:extLst>
          </p:cNvPr>
          <p:cNvCxnSpPr/>
          <p:nvPr/>
        </p:nvCxnSpPr>
        <p:spPr>
          <a:xfrm>
            <a:off x="6287284" y="3513379"/>
            <a:ext cx="144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934EF634-F09A-455F-958F-AD1254E7D5F2}"/>
              </a:ext>
            </a:extLst>
          </p:cNvPr>
          <p:cNvCxnSpPr/>
          <p:nvPr/>
        </p:nvCxnSpPr>
        <p:spPr>
          <a:xfrm>
            <a:off x="6287284" y="4205423"/>
            <a:ext cx="144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0D8F2849-E738-482D-96D0-8CB64609A69A}"/>
              </a:ext>
            </a:extLst>
          </p:cNvPr>
          <p:cNvCxnSpPr/>
          <p:nvPr/>
        </p:nvCxnSpPr>
        <p:spPr>
          <a:xfrm>
            <a:off x="4315920" y="3301616"/>
            <a:ext cx="144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Bảng 25">
            <a:extLst>
              <a:ext uri="{FF2B5EF4-FFF2-40B4-BE49-F238E27FC236}">
                <a16:creationId xmlns:a16="http://schemas.microsoft.com/office/drawing/2014/main" id="{EA8E869D-8A8F-4502-B0CB-A97E1BE26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771106"/>
              </p:ext>
            </p:extLst>
          </p:nvPr>
        </p:nvGraphicFramePr>
        <p:xfrm>
          <a:off x="4167421" y="4652075"/>
          <a:ext cx="7165143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071">
                  <a:extLst>
                    <a:ext uri="{9D8B030D-6E8A-4147-A177-3AD203B41FA5}">
                      <a16:colId xmlns:a16="http://schemas.microsoft.com/office/drawing/2014/main" val="2487426324"/>
                    </a:ext>
                  </a:extLst>
                </a:gridCol>
                <a:gridCol w="1528997">
                  <a:extLst>
                    <a:ext uri="{9D8B030D-6E8A-4147-A177-3AD203B41FA5}">
                      <a16:colId xmlns:a16="http://schemas.microsoft.com/office/drawing/2014/main" val="503824721"/>
                    </a:ext>
                  </a:extLst>
                </a:gridCol>
                <a:gridCol w="1439056">
                  <a:extLst>
                    <a:ext uri="{9D8B030D-6E8A-4147-A177-3AD203B41FA5}">
                      <a16:colId xmlns:a16="http://schemas.microsoft.com/office/drawing/2014/main" val="263633710"/>
                    </a:ext>
                  </a:extLst>
                </a:gridCol>
                <a:gridCol w="1244184">
                  <a:extLst>
                    <a:ext uri="{9D8B030D-6E8A-4147-A177-3AD203B41FA5}">
                      <a16:colId xmlns:a16="http://schemas.microsoft.com/office/drawing/2014/main" val="2378246252"/>
                    </a:ext>
                  </a:extLst>
                </a:gridCol>
                <a:gridCol w="1327835">
                  <a:extLst>
                    <a:ext uri="{9D8B030D-6E8A-4147-A177-3AD203B41FA5}">
                      <a16:colId xmlns:a16="http://schemas.microsoft.com/office/drawing/2014/main" val="2121952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1600" dirty="0"/>
                        <a:t>Nguyễn Văn A 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dirty="0" err="1"/>
                        <a:t>Trần</a:t>
                      </a:r>
                      <a:r>
                        <a:rPr lang="vi-VN" sz="1600" dirty="0"/>
                        <a:t> Văn B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dirty="0"/>
                        <a:t>Đinh </a:t>
                      </a:r>
                      <a:r>
                        <a:rPr lang="vi-VN" sz="1600" dirty="0" err="1"/>
                        <a:t>Thị</a:t>
                      </a:r>
                      <a:r>
                        <a:rPr lang="vi-VN" sz="1600" dirty="0"/>
                        <a:t> C 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dirty="0" err="1"/>
                        <a:t>Võ</a:t>
                      </a:r>
                      <a:r>
                        <a:rPr lang="vi-VN" sz="1600" dirty="0"/>
                        <a:t> </a:t>
                      </a:r>
                      <a:r>
                        <a:rPr lang="vi-VN" sz="1600" dirty="0" err="1"/>
                        <a:t>Thị</a:t>
                      </a:r>
                      <a:r>
                        <a:rPr lang="vi-VN" sz="1600" dirty="0"/>
                        <a:t> D (4)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dirty="0" err="1"/>
                        <a:t>Võ</a:t>
                      </a:r>
                      <a:r>
                        <a:rPr lang="vi-VN" sz="1600" dirty="0"/>
                        <a:t> Văn E 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5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147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885714"/>
                  </a:ext>
                </a:extLst>
              </a:tr>
            </a:tbl>
          </a:graphicData>
        </a:graphic>
      </p:graphicFrame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EDDAC6A7-C54F-4827-9C34-996AD696DE91}"/>
              </a:ext>
            </a:extLst>
          </p:cNvPr>
          <p:cNvCxnSpPr>
            <a:cxnSpLocks/>
          </p:cNvCxnSpPr>
          <p:nvPr/>
        </p:nvCxnSpPr>
        <p:spPr>
          <a:xfrm>
            <a:off x="4323413" y="5293696"/>
            <a:ext cx="0" cy="36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641ABF86-B5A6-4D64-B50C-F9F60D49BDEC}"/>
              </a:ext>
            </a:extLst>
          </p:cNvPr>
          <p:cNvCxnSpPr>
            <a:cxnSpLocks/>
          </p:cNvCxnSpPr>
          <p:nvPr/>
        </p:nvCxnSpPr>
        <p:spPr>
          <a:xfrm>
            <a:off x="6349592" y="5309655"/>
            <a:ext cx="0" cy="36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CC6A0E4E-3E22-4345-8E5E-28C109C36059}"/>
              </a:ext>
            </a:extLst>
          </p:cNvPr>
          <p:cNvCxnSpPr>
            <a:cxnSpLocks/>
          </p:cNvCxnSpPr>
          <p:nvPr/>
        </p:nvCxnSpPr>
        <p:spPr>
          <a:xfrm>
            <a:off x="5959787" y="5303028"/>
            <a:ext cx="0" cy="36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425FB104-C91F-4C13-ACC8-E2803935DEE1}"/>
              </a:ext>
            </a:extLst>
          </p:cNvPr>
          <p:cNvCxnSpPr>
            <a:cxnSpLocks/>
          </p:cNvCxnSpPr>
          <p:nvPr/>
        </p:nvCxnSpPr>
        <p:spPr>
          <a:xfrm rot="5400000">
            <a:off x="6154657" y="5139907"/>
            <a:ext cx="0" cy="36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Đường nối Thẳng 32">
            <a:extLst>
              <a:ext uri="{FF2B5EF4-FFF2-40B4-BE49-F238E27FC236}">
                <a16:creationId xmlns:a16="http://schemas.microsoft.com/office/drawing/2014/main" id="{B3A532B9-19FA-4D38-A2F9-D989B0C04C44}"/>
              </a:ext>
            </a:extLst>
          </p:cNvPr>
          <p:cNvCxnSpPr>
            <a:cxnSpLocks/>
          </p:cNvCxnSpPr>
          <p:nvPr/>
        </p:nvCxnSpPr>
        <p:spPr>
          <a:xfrm>
            <a:off x="8915400" y="5294665"/>
            <a:ext cx="0" cy="36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Đường nối Thẳng 33">
            <a:extLst>
              <a:ext uri="{FF2B5EF4-FFF2-40B4-BE49-F238E27FC236}">
                <a16:creationId xmlns:a16="http://schemas.microsoft.com/office/drawing/2014/main" id="{2838FB54-8CB7-4B83-B506-41084A741E34}"/>
              </a:ext>
            </a:extLst>
          </p:cNvPr>
          <p:cNvCxnSpPr>
            <a:cxnSpLocks/>
          </p:cNvCxnSpPr>
          <p:nvPr/>
        </p:nvCxnSpPr>
        <p:spPr>
          <a:xfrm>
            <a:off x="10159588" y="5305693"/>
            <a:ext cx="0" cy="36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27ADC118-1F88-41CC-B1CD-7D877E551867}"/>
              </a:ext>
            </a:extLst>
          </p:cNvPr>
          <p:cNvSpPr txBox="1"/>
          <p:nvPr/>
        </p:nvSpPr>
        <p:spPr>
          <a:xfrm>
            <a:off x="777302" y="1241607"/>
            <a:ext cx="10974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vi-VN" dirty="0" err="1"/>
              <a:t>Có</a:t>
            </a:r>
            <a:r>
              <a:rPr lang="vi-VN" dirty="0"/>
              <a:t> 3 </a:t>
            </a:r>
            <a:r>
              <a:rPr lang="vi-VN" dirty="0" err="1"/>
              <a:t>phiếu</a:t>
            </a:r>
            <a:r>
              <a:rPr lang="vi-VN" dirty="0"/>
              <a:t> </a:t>
            </a:r>
            <a:r>
              <a:rPr lang="vi-VN" dirty="0" err="1"/>
              <a:t>bầu</a:t>
            </a:r>
            <a:r>
              <a:rPr lang="vi-VN" dirty="0"/>
              <a:t> </a:t>
            </a:r>
            <a:r>
              <a:rPr lang="vi-VN" dirty="0" err="1"/>
              <a:t>cử</a:t>
            </a:r>
            <a:r>
              <a:rPr lang="vi-VN" dirty="0"/>
              <a:t>, </a:t>
            </a:r>
            <a:r>
              <a:rPr lang="vi-VN" dirty="0" err="1"/>
              <a:t>hãy</a:t>
            </a:r>
            <a:r>
              <a:rPr lang="vi-VN" dirty="0"/>
              <a:t> </a:t>
            </a:r>
            <a:r>
              <a:rPr lang="vi-VN" dirty="0" err="1"/>
              <a:t>lập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</a:t>
            </a:r>
            <a:r>
              <a:rPr lang="vi-VN" dirty="0" err="1"/>
              <a:t>dữ</a:t>
            </a:r>
            <a:r>
              <a:rPr lang="vi-VN" dirty="0"/>
              <a:t> </a:t>
            </a:r>
            <a:r>
              <a:rPr lang="vi-VN" dirty="0" err="1"/>
              <a:t>liệu</a:t>
            </a:r>
            <a:r>
              <a:rPr lang="vi-VN" dirty="0"/>
              <a:t> </a:t>
            </a:r>
            <a:r>
              <a:rPr lang="vi-VN" dirty="0" err="1"/>
              <a:t>đại</a:t>
            </a:r>
            <a:r>
              <a:rPr lang="vi-VN" dirty="0"/>
              <a:t> </a:t>
            </a:r>
            <a:r>
              <a:rPr lang="vi-VN" dirty="0" err="1"/>
              <a:t>biểu</a:t>
            </a:r>
            <a:r>
              <a:rPr lang="vi-VN" dirty="0"/>
              <a:t> </a:t>
            </a:r>
            <a:r>
              <a:rPr lang="vi-VN" dirty="0" err="1"/>
              <a:t>bị</a:t>
            </a:r>
            <a:r>
              <a:rPr lang="vi-VN" dirty="0"/>
              <a:t> </a:t>
            </a:r>
            <a:r>
              <a:rPr lang="vi-VN" dirty="0" err="1"/>
              <a:t>gạch</a:t>
            </a:r>
            <a:r>
              <a:rPr lang="vi-VN" dirty="0"/>
              <a:t> tên (không </a:t>
            </a:r>
            <a:r>
              <a:rPr lang="vi-VN" dirty="0" err="1"/>
              <a:t>tín</a:t>
            </a:r>
            <a:r>
              <a:rPr lang="vi-VN" dirty="0"/>
              <a:t> </a:t>
            </a:r>
            <a:r>
              <a:rPr lang="vi-VN" dirty="0" err="1"/>
              <a:t>nhiệm</a:t>
            </a:r>
            <a:r>
              <a:rPr lang="vi-VN" dirty="0"/>
              <a:t>) </a:t>
            </a:r>
            <a:r>
              <a:rPr lang="vi-VN" dirty="0" err="1"/>
              <a:t>vào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1.</a:t>
            </a:r>
          </a:p>
          <a:p>
            <a:pPr marL="342900" indent="-342900">
              <a:buAutoNum type="arabicPeriod"/>
            </a:pPr>
            <a:r>
              <a:rPr lang="vi-VN" dirty="0" err="1"/>
              <a:t>Lập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</a:t>
            </a:r>
            <a:r>
              <a:rPr lang="vi-VN" dirty="0" err="1"/>
              <a:t>thống</a:t>
            </a:r>
            <a:r>
              <a:rPr lang="vi-VN" dirty="0"/>
              <a:t> kê </a:t>
            </a:r>
            <a:r>
              <a:rPr lang="vi-VN" dirty="0" err="1"/>
              <a:t>vào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2 (</a:t>
            </a:r>
            <a:r>
              <a:rPr lang="vi-VN" dirty="0" err="1"/>
              <a:t>dùng</a:t>
            </a:r>
            <a:r>
              <a:rPr lang="vi-VN" dirty="0"/>
              <a:t> ô vuông).</a:t>
            </a: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B9DC4430-FA7E-4D80-A7F8-8D686855C9C9}"/>
              </a:ext>
            </a:extLst>
          </p:cNvPr>
          <p:cNvSpPr txBox="1"/>
          <p:nvPr/>
        </p:nvSpPr>
        <p:spPr>
          <a:xfrm>
            <a:off x="9099030" y="1756327"/>
            <a:ext cx="1948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err="1"/>
              <a:t>Bảng</a:t>
            </a:r>
            <a:r>
              <a:rPr lang="vi-VN" dirty="0"/>
              <a:t> 1</a:t>
            </a: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0D2923F5-A35C-4E34-9E15-AB0115301A68}"/>
              </a:ext>
            </a:extLst>
          </p:cNvPr>
          <p:cNvSpPr txBox="1"/>
          <p:nvPr/>
        </p:nvSpPr>
        <p:spPr>
          <a:xfrm>
            <a:off x="6775631" y="6308209"/>
            <a:ext cx="1948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err="1"/>
              <a:t>Bảng</a:t>
            </a:r>
            <a:r>
              <a:rPr lang="vi-VN" dirty="0"/>
              <a:t> 2</a:t>
            </a:r>
          </a:p>
        </p:txBody>
      </p:sp>
      <p:sp>
        <p:nvSpPr>
          <p:cNvPr id="36" name="Hình chữ nhật: Góc Tròn 35">
            <a:extLst>
              <a:ext uri="{FF2B5EF4-FFF2-40B4-BE49-F238E27FC236}">
                <a16:creationId xmlns:a16="http://schemas.microsoft.com/office/drawing/2014/main" id="{8298D2A2-B067-44AB-BC3E-24ACFF600DE6}"/>
              </a:ext>
            </a:extLst>
          </p:cNvPr>
          <p:cNvSpPr/>
          <p:nvPr/>
        </p:nvSpPr>
        <p:spPr>
          <a:xfrm>
            <a:off x="8199621" y="2560124"/>
            <a:ext cx="809469" cy="3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id="{8662F4C8-9B2F-4FCE-B513-E6B436ED5DAA}"/>
              </a:ext>
            </a:extLst>
          </p:cNvPr>
          <p:cNvSpPr/>
          <p:nvPr/>
        </p:nvSpPr>
        <p:spPr>
          <a:xfrm>
            <a:off x="8217111" y="2937374"/>
            <a:ext cx="809469" cy="3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83CFDDE8-2AEB-41F0-8F9E-EB1CBCEF2904}"/>
              </a:ext>
            </a:extLst>
          </p:cNvPr>
          <p:cNvSpPr/>
          <p:nvPr/>
        </p:nvSpPr>
        <p:spPr>
          <a:xfrm>
            <a:off x="9069050" y="2954655"/>
            <a:ext cx="809469" cy="3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Hình chữ nhật: Góc Tròn 41">
            <a:extLst>
              <a:ext uri="{FF2B5EF4-FFF2-40B4-BE49-F238E27FC236}">
                <a16:creationId xmlns:a16="http://schemas.microsoft.com/office/drawing/2014/main" id="{BEA7BBEA-3E61-4490-B060-D32242C1BD3D}"/>
              </a:ext>
            </a:extLst>
          </p:cNvPr>
          <p:cNvSpPr/>
          <p:nvPr/>
        </p:nvSpPr>
        <p:spPr>
          <a:xfrm>
            <a:off x="9073653" y="2575114"/>
            <a:ext cx="809469" cy="3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Hình chữ nhật: Góc Tròn 42">
            <a:extLst>
              <a:ext uri="{FF2B5EF4-FFF2-40B4-BE49-F238E27FC236}">
                <a16:creationId xmlns:a16="http://schemas.microsoft.com/office/drawing/2014/main" id="{A4370B8E-CC15-423F-A9C1-5F0B419A494F}"/>
              </a:ext>
            </a:extLst>
          </p:cNvPr>
          <p:cNvSpPr/>
          <p:nvPr/>
        </p:nvSpPr>
        <p:spPr>
          <a:xfrm>
            <a:off x="9906109" y="2945040"/>
            <a:ext cx="809469" cy="3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Hình chữ nhật: Góc Tròn 43">
            <a:extLst>
              <a:ext uri="{FF2B5EF4-FFF2-40B4-BE49-F238E27FC236}">
                <a16:creationId xmlns:a16="http://schemas.microsoft.com/office/drawing/2014/main" id="{26CDBC3D-9181-4BD4-9384-8C5338311A1F}"/>
              </a:ext>
            </a:extLst>
          </p:cNvPr>
          <p:cNvSpPr/>
          <p:nvPr/>
        </p:nvSpPr>
        <p:spPr>
          <a:xfrm>
            <a:off x="9912247" y="2557214"/>
            <a:ext cx="809469" cy="3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7" name="Đường nối Thẳng 46">
            <a:extLst>
              <a:ext uri="{FF2B5EF4-FFF2-40B4-BE49-F238E27FC236}">
                <a16:creationId xmlns:a16="http://schemas.microsoft.com/office/drawing/2014/main" id="{25257458-804F-4A85-9FF3-C5FD4040CFAB}"/>
              </a:ext>
            </a:extLst>
          </p:cNvPr>
          <p:cNvCxnSpPr>
            <a:cxnSpLocks/>
          </p:cNvCxnSpPr>
          <p:nvPr/>
        </p:nvCxnSpPr>
        <p:spPr>
          <a:xfrm>
            <a:off x="1041818" y="5484797"/>
            <a:ext cx="270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Slide 12">
            <a:hlinkClick r:id="" action="ppaction://media"/>
            <a:extLst>
              <a:ext uri="{FF2B5EF4-FFF2-40B4-BE49-F238E27FC236}">
                <a16:creationId xmlns:a16="http://schemas.microsoft.com/office/drawing/2014/main" id="{DD68A3DE-3FE0-4117-8DC8-CB7147B4C7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891934"/>
            <a:ext cx="609600" cy="609600"/>
          </a:xfrm>
          <a:prstGeom prst="rect">
            <a:avLst/>
          </a:prstGeom>
        </p:spPr>
      </p:pic>
      <p:pic>
        <p:nvPicPr>
          <p:cNvPr id="48" name="Slide 12a">
            <a:hlinkClick r:id="" action="ppaction://media"/>
            <a:extLst>
              <a:ext uri="{FF2B5EF4-FFF2-40B4-BE49-F238E27FC236}">
                <a16:creationId xmlns:a16="http://schemas.microsoft.com/office/drawing/2014/main" id="{7B6ECDFF-EFC8-41D3-8BBC-229C49FF57D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39449" y="1643652"/>
            <a:ext cx="609600" cy="609600"/>
          </a:xfrm>
          <a:prstGeom prst="rect">
            <a:avLst/>
          </a:prstGeom>
        </p:spPr>
      </p:pic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1124A2FF-8A32-4485-B676-9F5FF5A894B0}"/>
              </a:ext>
            </a:extLst>
          </p:cNvPr>
          <p:cNvSpPr txBox="1"/>
          <p:nvPr/>
        </p:nvSpPr>
        <p:spPr>
          <a:xfrm>
            <a:off x="4615787" y="6371986"/>
            <a:ext cx="164660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b="1" dirty="0" err="1">
                <a:solidFill>
                  <a:schemeClr val="bg1"/>
                </a:solidFill>
              </a:rPr>
              <a:t>HẾT</a:t>
            </a:r>
            <a:r>
              <a:rPr lang="vi-VN" b="1" dirty="0">
                <a:solidFill>
                  <a:schemeClr val="bg1"/>
                </a:solidFill>
              </a:rPr>
              <a:t> </a:t>
            </a:r>
            <a:r>
              <a:rPr lang="vi-VN" b="1" dirty="0" err="1">
                <a:solidFill>
                  <a:schemeClr val="bg1"/>
                </a:solidFill>
              </a:rPr>
              <a:t>BÀI</a:t>
            </a:r>
            <a:r>
              <a:rPr lang="vi-VN" b="1" dirty="0">
                <a:solidFill>
                  <a:schemeClr val="bg1"/>
                </a:solidFill>
              </a:rPr>
              <a:t> 2</a:t>
            </a:r>
          </a:p>
        </p:txBody>
      </p:sp>
      <p:pic>
        <p:nvPicPr>
          <p:cNvPr id="49" name="Đồ họa 48" descr="Biểu tượng ngón trở trái chỉ sang phải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03B5DD5-17A8-417C-981A-8D704247FBD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6200000">
            <a:off x="11512446" y="136524"/>
            <a:ext cx="569626" cy="46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57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6" name="coin.wav"/>
          </p:stSnd>
        </p:sndAc>
      </p:transition>
    </mc:Choice>
    <mc:Fallback xmlns="">
      <p:transition spd="slow">
        <p:fade/>
        <p:sndAc>
          <p:stSnd>
            <p:snd r:embed="rId1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35" grpId="0"/>
      <p:bldP spid="37" grpId="0"/>
      <p:bldP spid="36" grpId="0" animBg="1"/>
      <p:bldP spid="36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9029C3B-1209-4CF7-94D4-B6CF5567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878"/>
            <a:ext cx="1834662" cy="318160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">
                <a:schemeClr val="accent1">
                  <a:lumMod val="0"/>
                  <a:lumOff val="100000"/>
                </a:schemeClr>
              </a:gs>
              <a:gs pos="48000">
                <a:schemeClr val="accent1">
                  <a:lumMod val="100000"/>
                </a:schemeClr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Khởi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động</a:t>
            </a:r>
            <a:r>
              <a:rPr lang="en-US" sz="2400" dirty="0">
                <a:solidFill>
                  <a:schemeClr val="bg1"/>
                </a:solidFill>
              </a:rPr>
              <a:t> 2:</a:t>
            </a:r>
            <a:endParaRPr lang="vi-VN" sz="2400" dirty="0">
              <a:solidFill>
                <a:schemeClr val="bg1"/>
              </a:solidFill>
            </a:endParaRPr>
          </a:p>
        </p:txBody>
      </p:sp>
      <p:pic>
        <p:nvPicPr>
          <p:cNvPr id="9" name="Chỗ dành sẵn cho Nội dung 8">
            <a:extLst>
              <a:ext uri="{FF2B5EF4-FFF2-40B4-BE49-F238E27FC236}">
                <a16:creationId xmlns:a16="http://schemas.microsoft.com/office/drawing/2014/main" id="{BDAA4A15-A7F3-46C1-A753-EF9FFFFC3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744" y="2782768"/>
            <a:ext cx="6642100" cy="2266950"/>
          </a:xfrm>
        </p:spPr>
      </p:pic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E27490B-4E30-41F6-8E57-93AC8E8C0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7074" y="-2247"/>
            <a:ext cx="4114800" cy="365125"/>
          </a:xfrm>
        </p:spPr>
        <p:txBody>
          <a:bodyPr/>
          <a:lstStyle/>
          <a:p>
            <a:r>
              <a:rPr lang="vi-VN" b="1" dirty="0" err="1">
                <a:solidFill>
                  <a:schemeClr val="bg1"/>
                </a:solidFill>
              </a:rPr>
              <a:t>Bài</a:t>
            </a:r>
            <a:r>
              <a:rPr lang="vi-VN" b="1" dirty="0">
                <a:solidFill>
                  <a:schemeClr val="bg1"/>
                </a:solidFill>
              </a:rPr>
              <a:t> 2: </a:t>
            </a:r>
            <a:r>
              <a:rPr lang="vi-VN" b="1" dirty="0" err="1">
                <a:solidFill>
                  <a:schemeClr val="bg1"/>
                </a:solidFill>
              </a:rPr>
              <a:t>BIỄU</a:t>
            </a:r>
            <a:r>
              <a:rPr lang="vi-VN" b="1" dirty="0">
                <a:solidFill>
                  <a:schemeClr val="bg1"/>
                </a:solidFill>
              </a:rPr>
              <a:t> </a:t>
            </a:r>
            <a:r>
              <a:rPr lang="vi-VN" b="1" dirty="0" err="1">
                <a:solidFill>
                  <a:schemeClr val="bg1"/>
                </a:solidFill>
              </a:rPr>
              <a:t>DIỄN</a:t>
            </a:r>
            <a:r>
              <a:rPr lang="vi-VN" b="1" dirty="0">
                <a:solidFill>
                  <a:schemeClr val="bg1"/>
                </a:solidFill>
              </a:rPr>
              <a:t> </a:t>
            </a:r>
            <a:r>
              <a:rPr lang="vi-VN" b="1" dirty="0" err="1">
                <a:solidFill>
                  <a:schemeClr val="bg1"/>
                </a:solidFill>
              </a:rPr>
              <a:t>DỮ</a:t>
            </a:r>
            <a:r>
              <a:rPr lang="vi-VN" b="1" dirty="0">
                <a:solidFill>
                  <a:schemeClr val="bg1"/>
                </a:solidFill>
              </a:rPr>
              <a:t> </a:t>
            </a:r>
            <a:r>
              <a:rPr lang="vi-VN" b="1" dirty="0" err="1">
                <a:solidFill>
                  <a:schemeClr val="bg1"/>
                </a:solidFill>
              </a:rPr>
              <a:t>LIỆU</a:t>
            </a:r>
            <a:r>
              <a:rPr lang="vi-VN" b="1" dirty="0">
                <a:solidFill>
                  <a:schemeClr val="bg1"/>
                </a:solidFill>
              </a:rPr>
              <a:t> TRÊN </a:t>
            </a:r>
            <a:r>
              <a:rPr lang="vi-VN" b="1" dirty="0" err="1">
                <a:solidFill>
                  <a:schemeClr val="bg1"/>
                </a:solidFill>
              </a:rPr>
              <a:t>BẢNG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A6F814C-C85E-49AF-9F71-1410196AB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13DD-C649-4E64-A9F2-41F64E632850}" type="slidenum">
              <a:rPr lang="vi-VN" smtClean="0"/>
              <a:t>2</a:t>
            </a:fld>
            <a:endParaRPr lang="vi-VN" dirty="0"/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52E3C08B-088E-43B9-9A57-8DB2DA7C7C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81244"/>
            <a:ext cx="4699000" cy="3371850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D0F5B74-B8C2-4460-B46B-11AB5675BB9D}"/>
              </a:ext>
            </a:extLst>
          </p:cNvPr>
          <p:cNvSpPr txBox="1"/>
          <p:nvPr/>
        </p:nvSpPr>
        <p:spPr>
          <a:xfrm>
            <a:off x="581602" y="815926"/>
            <a:ext cx="4581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a.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chưa</a:t>
            </a:r>
            <a:r>
              <a:rPr lang="en-US" sz="2000" dirty="0"/>
              <a:t>? </a:t>
            </a:r>
            <a:r>
              <a:rPr lang="en-US" sz="2000" b="1" i="1" dirty="0"/>
              <a:t>(</a:t>
            </a:r>
            <a:r>
              <a:rPr lang="en-US" sz="2000" b="1" i="1" dirty="0" err="1"/>
              <a:t>Cách</a:t>
            </a:r>
            <a:r>
              <a:rPr lang="en-US" sz="2000" b="1" i="1" dirty="0"/>
              <a:t> </a:t>
            </a:r>
            <a:r>
              <a:rPr lang="en-US" sz="2000" b="1" i="1" dirty="0" err="1"/>
              <a:t>vẽ</a:t>
            </a:r>
            <a:r>
              <a:rPr lang="en-US" sz="2000" b="1" i="1" dirty="0"/>
              <a:t> ô </a:t>
            </a:r>
            <a:r>
              <a:rPr lang="en-US" sz="2000" b="1" i="1" dirty="0" err="1"/>
              <a:t>vuông</a:t>
            </a:r>
            <a:r>
              <a:rPr lang="en-US" sz="2000" b="1" i="1" dirty="0"/>
              <a:t>: </a:t>
            </a:r>
            <a:r>
              <a:rPr lang="en-US" sz="2000" b="1" i="1" dirty="0" err="1"/>
              <a:t>mỗi</a:t>
            </a:r>
            <a:r>
              <a:rPr lang="en-US" sz="2000" b="1" i="1" dirty="0"/>
              <a:t> </a:t>
            </a:r>
            <a:r>
              <a:rPr lang="en-US" sz="2000" b="1" i="1" dirty="0" err="1"/>
              <a:t>nét</a:t>
            </a:r>
            <a:r>
              <a:rPr lang="en-US" sz="2000" b="1" i="1" dirty="0"/>
              <a:t> </a:t>
            </a:r>
            <a:r>
              <a:rPr lang="vi-VN" sz="2000" b="1" i="1" dirty="0" err="1"/>
              <a:t>vẽ</a:t>
            </a:r>
            <a:r>
              <a:rPr lang="en-US" sz="2000" b="1" i="1" dirty="0"/>
              <a:t> </a:t>
            </a:r>
            <a:r>
              <a:rPr lang="en-US" sz="2000" b="1" i="1" dirty="0" err="1"/>
              <a:t>là</a:t>
            </a:r>
            <a:r>
              <a:rPr lang="en-US" sz="2000" b="1" i="1" dirty="0"/>
              <a:t> </a:t>
            </a:r>
            <a:r>
              <a:rPr lang="en-US" sz="2000" b="1" i="1" dirty="0" err="1"/>
              <a:t>tính</a:t>
            </a:r>
            <a:r>
              <a:rPr lang="en-US" sz="2000" b="1" i="1" dirty="0"/>
              <a:t> 1)</a:t>
            </a:r>
          </a:p>
          <a:p>
            <a:endParaRPr lang="vi-VN" sz="2000" b="1" i="1" dirty="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FB61B35-3332-4F0B-A789-329D094DE7F2}"/>
              </a:ext>
            </a:extLst>
          </p:cNvPr>
          <p:cNvSpPr txBox="1"/>
          <p:nvPr/>
        </p:nvSpPr>
        <p:spPr>
          <a:xfrm>
            <a:off x="5433744" y="815926"/>
            <a:ext cx="6642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c. 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nữa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  <a:r>
              <a:rPr lang="en-US" sz="2000" b="1" i="1" dirty="0"/>
              <a:t>(</a:t>
            </a:r>
            <a:r>
              <a:rPr lang="en-US" sz="2000" b="1" i="1" dirty="0" err="1"/>
              <a:t>Cách</a:t>
            </a:r>
            <a:r>
              <a:rPr lang="en-US" sz="2000" b="1" i="1" dirty="0"/>
              <a:t> </a:t>
            </a:r>
            <a:r>
              <a:rPr lang="en-US" sz="2000" b="1" i="1" dirty="0" err="1"/>
              <a:t>đánh</a:t>
            </a:r>
            <a:r>
              <a:rPr lang="en-US" sz="2000" b="1" i="1" dirty="0"/>
              <a:t> </a:t>
            </a:r>
            <a:r>
              <a:rPr lang="en-US" sz="2000" b="1" i="1" dirty="0" err="1"/>
              <a:t>chéo</a:t>
            </a:r>
            <a:r>
              <a:rPr lang="en-US" sz="2000" b="1" i="1" dirty="0"/>
              <a:t>: </a:t>
            </a:r>
            <a:r>
              <a:rPr lang="en-US" sz="2000" b="1" i="1" dirty="0" err="1"/>
              <a:t>mỗi</a:t>
            </a:r>
            <a:r>
              <a:rPr lang="en-US" sz="2000" b="1" i="1" dirty="0"/>
              <a:t> </a:t>
            </a:r>
            <a:r>
              <a:rPr lang="en-US" sz="2000" b="1" i="1" dirty="0" err="1"/>
              <a:t>nét</a:t>
            </a:r>
            <a:r>
              <a:rPr lang="en-US" sz="2000" b="1" i="1" dirty="0"/>
              <a:t> </a:t>
            </a:r>
            <a:r>
              <a:rPr lang="en-US" sz="2000" b="1" i="1" dirty="0" err="1"/>
              <a:t>vạch</a:t>
            </a:r>
            <a:r>
              <a:rPr lang="en-US" sz="2000" b="1" i="1" dirty="0"/>
              <a:t> </a:t>
            </a:r>
            <a:r>
              <a:rPr lang="en-US" sz="2000" b="1" i="1" dirty="0" err="1"/>
              <a:t>chéo</a:t>
            </a:r>
            <a:r>
              <a:rPr lang="en-US" sz="2000" b="1" i="1" dirty="0"/>
              <a:t> </a:t>
            </a:r>
            <a:r>
              <a:rPr lang="en-US" sz="2000" b="1" i="1" dirty="0" err="1"/>
              <a:t>là</a:t>
            </a:r>
            <a:r>
              <a:rPr lang="en-US" sz="2000" b="1" i="1" dirty="0"/>
              <a:t> </a:t>
            </a:r>
            <a:r>
              <a:rPr lang="en-US" sz="2000" b="1" i="1" dirty="0" err="1"/>
              <a:t>tính</a:t>
            </a:r>
            <a:r>
              <a:rPr lang="en-US" sz="2000" b="1" i="1" dirty="0"/>
              <a:t> 1)</a:t>
            </a:r>
          </a:p>
          <a:p>
            <a:endParaRPr lang="vi-VN" sz="2000" b="1" i="1" dirty="0"/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F7B736B5-3FB1-42C7-B6E5-A7158CCAC89D}"/>
              </a:ext>
            </a:extLst>
          </p:cNvPr>
          <p:cNvSpPr/>
          <p:nvPr/>
        </p:nvSpPr>
        <p:spPr>
          <a:xfrm>
            <a:off x="4151142" y="3348116"/>
            <a:ext cx="1025769" cy="756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 </a:t>
            </a:r>
            <a:r>
              <a:rPr lang="en-US" dirty="0" err="1"/>
              <a:t>lần</a:t>
            </a:r>
            <a:endParaRPr lang="vi-VN" dirty="0"/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7A38A7B9-23BA-4204-B6FF-875B0890FA9F}"/>
              </a:ext>
            </a:extLst>
          </p:cNvPr>
          <p:cNvSpPr/>
          <p:nvPr/>
        </p:nvSpPr>
        <p:spPr>
          <a:xfrm>
            <a:off x="4151142" y="4258834"/>
            <a:ext cx="1025769" cy="756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13 </a:t>
            </a:r>
            <a:r>
              <a:rPr lang="en-US" dirty="0" err="1"/>
              <a:t>lần</a:t>
            </a:r>
            <a:endParaRPr lang="vi-VN" dirty="0"/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2FBAF2A2-C47E-4692-9EA7-B36D4BE6A0BE}"/>
              </a:ext>
            </a:extLst>
          </p:cNvPr>
          <p:cNvSpPr/>
          <p:nvPr/>
        </p:nvSpPr>
        <p:spPr>
          <a:xfrm>
            <a:off x="4147304" y="5225824"/>
            <a:ext cx="1025769" cy="835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 </a:t>
            </a:r>
            <a:r>
              <a:rPr lang="en-US" dirty="0" err="1"/>
              <a:t>lần</a:t>
            </a:r>
            <a:endParaRPr lang="vi-VN" dirty="0"/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731EE9E5-441A-4CA4-B2DB-61AE32EB2421}"/>
              </a:ext>
            </a:extLst>
          </p:cNvPr>
          <p:cNvSpPr/>
          <p:nvPr/>
        </p:nvSpPr>
        <p:spPr>
          <a:xfrm>
            <a:off x="5514534" y="4379433"/>
            <a:ext cx="1523472" cy="6354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Bà</a:t>
            </a:r>
            <a:r>
              <a:rPr lang="en-US" sz="1600" dirty="0"/>
              <a:t> </a:t>
            </a:r>
            <a:r>
              <a:rPr lang="en-US" sz="1600" dirty="0" err="1"/>
              <a:t>Trần</a:t>
            </a:r>
            <a:r>
              <a:rPr lang="en-US" sz="1600" dirty="0"/>
              <a:t> </a:t>
            </a:r>
            <a:r>
              <a:rPr lang="en-US" sz="1600" dirty="0" err="1"/>
              <a:t>Thị</a:t>
            </a:r>
            <a:r>
              <a:rPr lang="en-US" sz="1600" dirty="0"/>
              <a:t> </a:t>
            </a:r>
            <a:r>
              <a:rPr lang="en-US" sz="1600" dirty="0" err="1"/>
              <a:t>Tốt</a:t>
            </a:r>
            <a:r>
              <a:rPr lang="en-US" sz="1600" dirty="0"/>
              <a:t> (RB)</a:t>
            </a:r>
            <a:endParaRPr lang="vi-VN" sz="1600" dirty="0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73758172-FB3E-4A55-A801-B2700EB359B5}"/>
              </a:ext>
            </a:extLst>
          </p:cNvPr>
          <p:cNvSpPr/>
          <p:nvPr/>
        </p:nvSpPr>
        <p:spPr>
          <a:xfrm>
            <a:off x="7191148" y="4373525"/>
            <a:ext cx="1523472" cy="6354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Ông</a:t>
            </a:r>
            <a:r>
              <a:rPr lang="en-US" sz="1600" dirty="0"/>
              <a:t> </a:t>
            </a:r>
            <a:r>
              <a:rPr lang="en-US" sz="1600" dirty="0" err="1"/>
              <a:t>Võ</a:t>
            </a:r>
            <a:r>
              <a:rPr lang="en-US" sz="1600" dirty="0"/>
              <a:t> </a:t>
            </a:r>
            <a:r>
              <a:rPr lang="en-US" sz="1600" dirty="0" err="1"/>
              <a:t>Văn</a:t>
            </a:r>
            <a:r>
              <a:rPr lang="en-US" sz="1600" dirty="0"/>
              <a:t> </a:t>
            </a:r>
            <a:r>
              <a:rPr lang="en-US" sz="1600" dirty="0" err="1"/>
              <a:t>Tài</a:t>
            </a:r>
            <a:r>
              <a:rPr lang="en-US" sz="1600" dirty="0"/>
              <a:t> (RM)</a:t>
            </a:r>
            <a:endParaRPr lang="vi-VN" sz="1600" dirty="0"/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045E833F-C110-41A3-9D29-2BE092C1CB2E}"/>
              </a:ext>
            </a:extLst>
          </p:cNvPr>
          <p:cNvSpPr/>
          <p:nvPr/>
        </p:nvSpPr>
        <p:spPr>
          <a:xfrm>
            <a:off x="8795189" y="4373525"/>
            <a:ext cx="1596045" cy="6354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Chú</a:t>
            </a:r>
            <a:r>
              <a:rPr lang="en-US" sz="1600" dirty="0"/>
              <a:t> Lê </a:t>
            </a:r>
            <a:r>
              <a:rPr lang="en-US" sz="1600" dirty="0" err="1"/>
              <a:t>Văn</a:t>
            </a:r>
            <a:r>
              <a:rPr lang="en-US" sz="1600" dirty="0"/>
              <a:t> </a:t>
            </a:r>
            <a:r>
              <a:rPr lang="en-US" sz="1600" dirty="0" err="1"/>
              <a:t>Viễn</a:t>
            </a:r>
            <a:r>
              <a:rPr lang="en-US" sz="1600" dirty="0"/>
              <a:t> (XT)</a:t>
            </a:r>
            <a:endParaRPr lang="vi-VN" sz="1600" dirty="0"/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E9134FC6-EA20-4B15-87C1-19428DBE60E4}"/>
              </a:ext>
            </a:extLst>
          </p:cNvPr>
          <p:cNvSpPr/>
          <p:nvPr/>
        </p:nvSpPr>
        <p:spPr>
          <a:xfrm>
            <a:off x="10471803" y="4373525"/>
            <a:ext cx="1523472" cy="6354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Cô</a:t>
            </a:r>
            <a:r>
              <a:rPr lang="en-US" sz="1600" dirty="0"/>
              <a:t> Lê </a:t>
            </a:r>
            <a:r>
              <a:rPr lang="en-US" sz="1600" dirty="0" err="1"/>
              <a:t>Trúc</a:t>
            </a:r>
            <a:r>
              <a:rPr lang="en-US" sz="1600" dirty="0"/>
              <a:t> </a:t>
            </a:r>
            <a:r>
              <a:rPr lang="en-US" sz="1600" dirty="0" err="1"/>
              <a:t>Hà</a:t>
            </a:r>
            <a:r>
              <a:rPr lang="en-US" sz="1600" dirty="0"/>
              <a:t> (</a:t>
            </a:r>
            <a:r>
              <a:rPr lang="en-US" sz="1600" dirty="0" err="1"/>
              <a:t>ấp</a:t>
            </a:r>
            <a:r>
              <a:rPr lang="en-US" sz="1600" dirty="0"/>
              <a:t> 1)</a:t>
            </a:r>
            <a:endParaRPr lang="vi-VN" sz="1600" dirty="0"/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608AC517-78C8-4B39-AA47-1CE887B3957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0" r="18329"/>
          <a:stretch/>
        </p:blipFill>
        <p:spPr>
          <a:xfrm>
            <a:off x="4146356" y="1463406"/>
            <a:ext cx="1016488" cy="1308100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9908ED8C-67B2-4133-9360-9CF11EEA73DE}"/>
              </a:ext>
            </a:extLst>
          </p:cNvPr>
          <p:cNvSpPr txBox="1"/>
          <p:nvPr/>
        </p:nvSpPr>
        <p:spPr>
          <a:xfrm>
            <a:off x="532228" y="1703449"/>
            <a:ext cx="3505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b. 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đếm</a:t>
            </a:r>
            <a:r>
              <a:rPr lang="en-US" sz="2000" dirty="0"/>
              <a:t> </a:t>
            </a:r>
            <a:r>
              <a:rPr lang="en-US" sz="2000" dirty="0" err="1"/>
              <a:t>xem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bao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đánh</a:t>
            </a:r>
            <a:r>
              <a:rPr lang="en-US" sz="2000" dirty="0"/>
              <a:t> </a:t>
            </a:r>
            <a:r>
              <a:rPr lang="en-US" sz="2000" dirty="0" err="1"/>
              <a:t>cờ</a:t>
            </a:r>
            <a:r>
              <a:rPr lang="en-US" sz="2000" dirty="0"/>
              <a:t> </a:t>
            </a:r>
            <a:r>
              <a:rPr lang="en-US" sz="2000" dirty="0" err="1"/>
              <a:t>vua</a:t>
            </a:r>
            <a:r>
              <a:rPr lang="en-US" sz="2000" dirty="0"/>
              <a:t> </a:t>
            </a:r>
            <a:r>
              <a:rPr lang="en-US" sz="2000" dirty="0" err="1"/>
              <a:t>thắng</a:t>
            </a:r>
            <a:r>
              <a:rPr lang="en-US" sz="2000" dirty="0"/>
              <a:t>?</a:t>
            </a: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E91C4049-7C57-4069-85C6-A1CA4B264D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t="8850" r="29957" b="5197"/>
          <a:stretch/>
        </p:blipFill>
        <p:spPr>
          <a:xfrm>
            <a:off x="9988062" y="1475266"/>
            <a:ext cx="1266092" cy="1233502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8A6F352F-32F3-4E67-838F-5E670DB9DAFD}"/>
              </a:ext>
            </a:extLst>
          </p:cNvPr>
          <p:cNvSpPr txBox="1"/>
          <p:nvPr/>
        </p:nvSpPr>
        <p:spPr>
          <a:xfrm>
            <a:off x="5514533" y="1560350"/>
            <a:ext cx="43187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d. 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đếm</a:t>
            </a:r>
            <a:r>
              <a:rPr lang="en-US" sz="2000" dirty="0"/>
              <a:t> </a:t>
            </a:r>
            <a:r>
              <a:rPr lang="en-US" sz="2000" dirty="0" err="1"/>
              <a:t>xem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mạnh</a:t>
            </a:r>
            <a:r>
              <a:rPr lang="en-US" sz="2000" dirty="0"/>
              <a:t> </a:t>
            </a:r>
            <a:r>
              <a:rPr lang="en-US" sz="2000" dirty="0" err="1"/>
              <a:t>thường</a:t>
            </a:r>
            <a:r>
              <a:rPr lang="en-US" sz="2000" dirty="0"/>
              <a:t> </a:t>
            </a:r>
            <a:r>
              <a:rPr lang="en-US" sz="2000" dirty="0" err="1"/>
              <a:t>quân</a:t>
            </a:r>
            <a:r>
              <a:rPr lang="en-US" sz="2000" dirty="0"/>
              <a:t> </a:t>
            </a:r>
            <a:r>
              <a:rPr lang="en-US" sz="2000" dirty="0" err="1"/>
              <a:t>đóng</a:t>
            </a:r>
            <a:r>
              <a:rPr lang="en-US" sz="2000" dirty="0"/>
              <a:t> </a:t>
            </a:r>
            <a:r>
              <a:rPr lang="en-US" sz="2000" dirty="0" err="1"/>
              <a:t>góp</a:t>
            </a:r>
            <a:r>
              <a:rPr lang="en-US" sz="2000" dirty="0"/>
              <a:t> bao </a:t>
            </a:r>
            <a:r>
              <a:rPr lang="en-US" sz="2000" dirty="0" err="1"/>
              <a:t>nhiêu</a:t>
            </a:r>
            <a:r>
              <a:rPr lang="en-US" sz="2000" dirty="0"/>
              <a:t> kg </a:t>
            </a:r>
            <a:r>
              <a:rPr lang="en-US" sz="2000" dirty="0" err="1"/>
              <a:t>rau</a:t>
            </a:r>
            <a:r>
              <a:rPr lang="en-US" sz="2000" dirty="0"/>
              <a:t>, </a:t>
            </a:r>
            <a:r>
              <a:rPr lang="en-US" sz="2000" dirty="0" err="1"/>
              <a:t>củ</a:t>
            </a:r>
            <a:r>
              <a:rPr lang="en-US" sz="2000" dirty="0"/>
              <a:t>, </a:t>
            </a:r>
            <a:r>
              <a:rPr lang="en-US" sz="2000" dirty="0" err="1"/>
              <a:t>quả</a:t>
            </a:r>
            <a:r>
              <a:rPr lang="en-US" sz="2000" dirty="0"/>
              <a:t>?</a:t>
            </a:r>
            <a:r>
              <a:rPr lang="en-US" sz="2000" i="1" dirty="0"/>
              <a:t>(</a:t>
            </a:r>
            <a:r>
              <a:rPr lang="en-US" sz="2000" i="1" dirty="0" err="1"/>
              <a:t>mỗi</a:t>
            </a:r>
            <a:r>
              <a:rPr lang="en-US" sz="2000" i="1" dirty="0"/>
              <a:t> </a:t>
            </a:r>
            <a:r>
              <a:rPr lang="en-US" sz="2000" i="1" dirty="0" err="1"/>
              <a:t>vạch</a:t>
            </a:r>
            <a:r>
              <a:rPr lang="en-US" sz="2000" i="1" dirty="0"/>
              <a:t> </a:t>
            </a:r>
            <a:r>
              <a:rPr lang="en-US" sz="2000" i="1" dirty="0" err="1"/>
              <a:t>là</a:t>
            </a:r>
            <a:r>
              <a:rPr lang="en-US" sz="2000" i="1" dirty="0"/>
              <a:t> 10kg)</a:t>
            </a:r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1B71553C-12B2-4C0F-964E-211EA122F838}"/>
              </a:ext>
            </a:extLst>
          </p:cNvPr>
          <p:cNvSpPr/>
          <p:nvPr/>
        </p:nvSpPr>
        <p:spPr>
          <a:xfrm>
            <a:off x="5514534" y="3646579"/>
            <a:ext cx="1523472" cy="6354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30 kg</a:t>
            </a:r>
            <a:endParaRPr lang="vi-VN" sz="1600" dirty="0"/>
          </a:p>
        </p:txBody>
      </p:sp>
      <p:sp>
        <p:nvSpPr>
          <p:cNvPr id="31" name="Hình chữ nhật: Góc Tròn 30">
            <a:extLst>
              <a:ext uri="{FF2B5EF4-FFF2-40B4-BE49-F238E27FC236}">
                <a16:creationId xmlns:a16="http://schemas.microsoft.com/office/drawing/2014/main" id="{5113530B-B986-43A8-BE7F-8240794F2ABF}"/>
              </a:ext>
            </a:extLst>
          </p:cNvPr>
          <p:cNvSpPr/>
          <p:nvPr/>
        </p:nvSpPr>
        <p:spPr>
          <a:xfrm>
            <a:off x="7191148" y="3640671"/>
            <a:ext cx="1523472" cy="6354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70 kg</a:t>
            </a:r>
            <a:endParaRPr lang="vi-VN" sz="1600" dirty="0"/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E538355B-0863-4D85-8290-6BB4B85CADFF}"/>
              </a:ext>
            </a:extLst>
          </p:cNvPr>
          <p:cNvSpPr/>
          <p:nvPr/>
        </p:nvSpPr>
        <p:spPr>
          <a:xfrm>
            <a:off x="8795189" y="3640671"/>
            <a:ext cx="1596045" cy="6354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120 kg</a:t>
            </a:r>
            <a:endParaRPr lang="vi-VN" sz="1600" dirty="0"/>
          </a:p>
        </p:txBody>
      </p:sp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DD0E29F4-934C-427D-8E82-FEFA0DD86AB4}"/>
              </a:ext>
            </a:extLst>
          </p:cNvPr>
          <p:cNvSpPr/>
          <p:nvPr/>
        </p:nvSpPr>
        <p:spPr>
          <a:xfrm>
            <a:off x="10471803" y="3640671"/>
            <a:ext cx="1523472" cy="6354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250 kg</a:t>
            </a:r>
            <a:endParaRPr lang="vi-VN" sz="1600" dirty="0"/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C5F2E4B5-7CE3-48D0-A247-45C3BC742B45}"/>
              </a:ext>
            </a:extLst>
          </p:cNvPr>
          <p:cNvSpPr txBox="1"/>
          <p:nvPr/>
        </p:nvSpPr>
        <p:spPr>
          <a:xfrm>
            <a:off x="5514533" y="5022163"/>
            <a:ext cx="44735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vậy</a:t>
            </a:r>
            <a:r>
              <a:rPr lang="en-US" sz="2000" dirty="0"/>
              <a:t>, ta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3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/>
              <a:t>thức </a:t>
            </a:r>
            <a:r>
              <a:rPr lang="en-US" sz="2000" dirty="0" err="1"/>
              <a:t>thu</a:t>
            </a:r>
            <a:r>
              <a:rPr lang="en-US" sz="2000" dirty="0"/>
              <a:t> </a:t>
            </a:r>
            <a:r>
              <a:rPr lang="en-US" sz="2000" dirty="0" err="1"/>
              <a:t>thập</a:t>
            </a:r>
            <a:r>
              <a:rPr lang="en-US" sz="2000" dirty="0"/>
              <a:t> </a:t>
            </a:r>
            <a:r>
              <a:rPr lang="en-US" sz="2000" dirty="0" err="1"/>
              <a:t>dữ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đếm</a:t>
            </a:r>
            <a:r>
              <a:rPr lang="en-US" sz="2000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Hình</a:t>
            </a:r>
            <a:r>
              <a:rPr lang="en-US" sz="2000" dirty="0"/>
              <a:t> que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Vẽ</a:t>
            </a:r>
            <a:r>
              <a:rPr lang="en-US" sz="2000" dirty="0"/>
              <a:t> ô </a:t>
            </a:r>
            <a:r>
              <a:rPr lang="en-US" sz="2000" dirty="0" err="1"/>
              <a:t>vuông</a:t>
            </a:r>
            <a:r>
              <a:rPr lang="en-US" sz="2000" dirty="0"/>
              <a:t> (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thường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Vạch</a:t>
            </a:r>
            <a:r>
              <a:rPr lang="en-US" sz="2000" dirty="0"/>
              <a:t> </a:t>
            </a:r>
            <a:r>
              <a:rPr lang="en-US" sz="2000" dirty="0" err="1"/>
              <a:t>chéo</a:t>
            </a:r>
            <a:endParaRPr lang="vi-VN" sz="2000" dirty="0"/>
          </a:p>
        </p:txBody>
      </p:sp>
      <p:pic>
        <p:nvPicPr>
          <p:cNvPr id="8" name="Slide 3">
            <a:hlinkClick r:id="" action="ppaction://media"/>
            <a:extLst>
              <a:ext uri="{FF2B5EF4-FFF2-40B4-BE49-F238E27FC236}">
                <a16:creationId xmlns:a16="http://schemas.microsoft.com/office/drawing/2014/main" id="{893B399A-1338-4FC9-BB5B-73C5878842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01" y="200615"/>
            <a:ext cx="609600" cy="609600"/>
          </a:xfrm>
          <a:prstGeom prst="rect">
            <a:avLst/>
          </a:prstGeom>
        </p:spPr>
      </p:pic>
      <p:pic>
        <p:nvPicPr>
          <p:cNvPr id="29" name="Đồ họa 28" descr="Biểu tượng ngón trở trái chỉ sang phải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28A8811-059B-4E90-85E1-FA16042C9A1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12446" y="136524"/>
            <a:ext cx="569626" cy="463083"/>
          </a:xfrm>
          <a:prstGeom prst="rect">
            <a:avLst/>
          </a:prstGeom>
        </p:spPr>
      </p:pic>
      <p:pic>
        <p:nvPicPr>
          <p:cNvPr id="35" name="Đồ họa 34" descr="Biểu tượng ngón trở trái chỉ sang phải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7603A15-163C-499E-89A3-D84EF4E8200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00000">
            <a:off x="10837445" y="139163"/>
            <a:ext cx="569626" cy="46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48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5" name="coin.wav"/>
          </p:stSnd>
        </p:sndAc>
      </p:transition>
    </mc:Choice>
    <mc:Fallback xmlns="">
      <p:transition spd="slow">
        <p:fade/>
        <p:sndAc>
          <p:stSnd>
            <p:snd r:embed="rId1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/>
      <p:bldP spid="13" grpId="0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/>
      <p:bldP spid="28" grpId="0"/>
      <p:bldP spid="30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084FFD6-912F-409B-9DB6-79DD9F157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553918" cy="489314"/>
          </a:xfr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1. </a:t>
            </a:r>
            <a:r>
              <a:rPr lang="vi-VN" sz="2400" dirty="0" err="1">
                <a:solidFill>
                  <a:schemeClr val="bg1"/>
                </a:solidFill>
              </a:rPr>
              <a:t>Bảng</a:t>
            </a:r>
            <a:r>
              <a:rPr lang="vi-VN" sz="2400" dirty="0">
                <a:solidFill>
                  <a:schemeClr val="bg1"/>
                </a:solidFill>
              </a:rPr>
              <a:t> </a:t>
            </a:r>
            <a:r>
              <a:rPr lang="vi-VN" sz="2400" dirty="0" err="1">
                <a:solidFill>
                  <a:schemeClr val="bg1"/>
                </a:solidFill>
              </a:rPr>
              <a:t>dữ</a:t>
            </a:r>
            <a:r>
              <a:rPr lang="vi-VN" sz="2400" dirty="0">
                <a:solidFill>
                  <a:schemeClr val="bg1"/>
                </a:solidFill>
              </a:rPr>
              <a:t> </a:t>
            </a:r>
            <a:r>
              <a:rPr lang="vi-VN" sz="2400" dirty="0" err="1">
                <a:solidFill>
                  <a:schemeClr val="bg1"/>
                </a:solidFill>
              </a:rPr>
              <a:t>liệu</a:t>
            </a:r>
            <a:r>
              <a:rPr lang="vi-VN" sz="2400" dirty="0">
                <a:solidFill>
                  <a:schemeClr val="bg1"/>
                </a:solidFill>
              </a:rPr>
              <a:t> ban </a:t>
            </a:r>
            <a:r>
              <a:rPr lang="vi-VN" sz="2400" dirty="0" err="1">
                <a:solidFill>
                  <a:schemeClr val="bg1"/>
                </a:solidFill>
              </a:rPr>
              <a:t>đầu</a:t>
            </a:r>
            <a:r>
              <a:rPr lang="vi-VN" sz="2400" dirty="0">
                <a:solidFill>
                  <a:schemeClr val="bg1"/>
                </a:solidFill>
              </a:rPr>
              <a:t> 1: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8908D28-048E-4893-88D0-6124F074B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33079" y="0"/>
            <a:ext cx="4114800" cy="365125"/>
          </a:xfrm>
        </p:spPr>
        <p:txBody>
          <a:bodyPr/>
          <a:lstStyle/>
          <a:p>
            <a:r>
              <a:rPr lang="vi-VN" b="1">
                <a:solidFill>
                  <a:schemeClr val="bg1"/>
                </a:solidFill>
              </a:rPr>
              <a:t>Bài 2: BIỄU DIỄN DỮ LIỆU TRÊN BẢNG</a:t>
            </a: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6AC469B-D860-481C-95AE-5B4609AF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13DD-C649-4E64-A9F2-41F64E632850}" type="slidenum">
              <a:rPr lang="vi-VN" smtClean="0"/>
              <a:t>3</a:t>
            </a:fld>
            <a:endParaRPr lang="vi-VN"/>
          </a:p>
        </p:txBody>
      </p:sp>
      <p:graphicFrame>
        <p:nvGraphicFramePr>
          <p:cNvPr id="13" name="Bảng 13">
            <a:extLst>
              <a:ext uri="{FF2B5EF4-FFF2-40B4-BE49-F238E27FC236}">
                <a16:creationId xmlns:a16="http://schemas.microsoft.com/office/drawing/2014/main" id="{A87B8C79-1FDA-4DCC-8242-0D08A2D40F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243962"/>
              </p:ext>
            </p:extLst>
          </p:nvPr>
        </p:nvGraphicFramePr>
        <p:xfrm>
          <a:off x="838200" y="1631656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47792005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84642964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380921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5892224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59486252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75908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 err="1"/>
                        <a:t>Xếp</a:t>
                      </a:r>
                      <a:r>
                        <a:rPr lang="vi-VN" dirty="0"/>
                        <a:t> </a:t>
                      </a:r>
                      <a:r>
                        <a:rPr lang="vi-VN" dirty="0" err="1"/>
                        <a:t>loại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err="1"/>
                        <a:t>Giỏi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err="1"/>
                        <a:t>Khá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Trung </a:t>
                      </a:r>
                      <a:r>
                        <a:rPr lang="vi-VN" dirty="0" err="1"/>
                        <a:t>bình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err="1"/>
                        <a:t>Yếu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err="1"/>
                        <a:t>Kém</a:t>
                      </a:r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94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 err="1"/>
                        <a:t>Viết</a:t>
                      </a:r>
                      <a:r>
                        <a:rPr lang="vi-VN" dirty="0"/>
                        <a:t> </a:t>
                      </a:r>
                      <a:r>
                        <a:rPr lang="vi-VN" dirty="0" err="1"/>
                        <a:t>tắt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err="1"/>
                        <a:t>Tb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004813"/>
                  </a:ext>
                </a:extLst>
              </a:tr>
            </a:tbl>
          </a:graphicData>
        </a:graphic>
      </p:graphicFrame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F1447A9-ED34-4639-80B7-16AA1B7852AF}"/>
              </a:ext>
            </a:extLst>
          </p:cNvPr>
          <p:cNvSpPr txBox="1"/>
          <p:nvPr/>
        </p:nvSpPr>
        <p:spPr>
          <a:xfrm>
            <a:off x="838200" y="85444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a. </a:t>
            </a:r>
            <a:r>
              <a:rPr lang="vi-VN" dirty="0" err="1"/>
              <a:t>Hãy</a:t>
            </a:r>
            <a:r>
              <a:rPr lang="vi-VN" dirty="0"/>
              <a:t> </a:t>
            </a:r>
            <a:r>
              <a:rPr lang="vi-VN" dirty="0" err="1"/>
              <a:t>lập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</a:t>
            </a:r>
            <a:r>
              <a:rPr lang="vi-VN" dirty="0" err="1"/>
              <a:t>số</a:t>
            </a:r>
            <a:r>
              <a:rPr lang="vi-VN" dirty="0"/>
              <a:t> </a:t>
            </a:r>
            <a:r>
              <a:rPr lang="vi-VN" dirty="0" err="1"/>
              <a:t>liệu</a:t>
            </a:r>
            <a:r>
              <a:rPr lang="vi-VN" dirty="0"/>
              <a:t> ban </a:t>
            </a:r>
            <a:r>
              <a:rPr lang="vi-VN" dirty="0" err="1"/>
              <a:t>đầu</a:t>
            </a:r>
            <a:r>
              <a:rPr lang="vi-VN" dirty="0"/>
              <a:t> </a:t>
            </a:r>
            <a:r>
              <a:rPr lang="vi-VN" dirty="0" err="1"/>
              <a:t>về</a:t>
            </a:r>
            <a:r>
              <a:rPr lang="vi-VN" dirty="0"/>
              <a:t> </a:t>
            </a:r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tắt</a:t>
            </a:r>
            <a:r>
              <a:rPr lang="vi-VN" dirty="0"/>
              <a:t> </a:t>
            </a:r>
            <a:r>
              <a:rPr lang="vi-VN" dirty="0" err="1"/>
              <a:t>xếp</a:t>
            </a:r>
            <a:r>
              <a:rPr lang="vi-VN" dirty="0"/>
              <a:t> </a:t>
            </a:r>
            <a:r>
              <a:rPr lang="vi-VN" dirty="0" err="1"/>
              <a:t>loại</a:t>
            </a:r>
            <a:r>
              <a:rPr lang="vi-VN" dirty="0"/>
              <a:t> </a:t>
            </a:r>
            <a:r>
              <a:rPr lang="vi-VN" dirty="0" err="1"/>
              <a:t>học</a:t>
            </a:r>
            <a:r>
              <a:rPr lang="vi-VN" dirty="0"/>
              <a:t> </a:t>
            </a:r>
            <a:r>
              <a:rPr lang="vi-VN" dirty="0" err="1"/>
              <a:t>lực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học</a:t>
            </a:r>
            <a:r>
              <a:rPr lang="vi-VN" dirty="0"/>
              <a:t> sinh (</a:t>
            </a:r>
            <a:r>
              <a:rPr lang="vi-VN" dirty="0" err="1"/>
              <a:t>Có</a:t>
            </a:r>
            <a:r>
              <a:rPr lang="vi-VN" dirty="0"/>
              <a:t> 6 </a:t>
            </a:r>
            <a:r>
              <a:rPr lang="vi-VN" dirty="0" err="1"/>
              <a:t>cột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2 </a:t>
            </a:r>
            <a:r>
              <a:rPr lang="vi-VN" dirty="0" err="1"/>
              <a:t>dòng</a:t>
            </a:r>
            <a:r>
              <a:rPr lang="vi-VN" dirty="0"/>
              <a:t>).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40620FF-6CD9-4EAB-B297-461404C96543}"/>
              </a:ext>
            </a:extLst>
          </p:cNvPr>
          <p:cNvSpPr txBox="1"/>
          <p:nvPr/>
        </p:nvSpPr>
        <p:spPr>
          <a:xfrm>
            <a:off x="6318979" y="79028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err="1"/>
              <a:t>Chú</a:t>
            </a:r>
            <a:r>
              <a:rPr lang="vi-VN" dirty="0"/>
              <a:t> ý: </a:t>
            </a:r>
            <a:r>
              <a:rPr lang="vi-VN" dirty="0" err="1"/>
              <a:t>Học</a:t>
            </a:r>
            <a:r>
              <a:rPr lang="vi-VN" dirty="0"/>
              <a:t> sinh </a:t>
            </a:r>
            <a:r>
              <a:rPr lang="vi-VN" dirty="0" err="1"/>
              <a:t>có</a:t>
            </a:r>
            <a:r>
              <a:rPr lang="vi-VN" dirty="0"/>
              <a:t> </a:t>
            </a:r>
            <a:r>
              <a:rPr lang="vi-VN" dirty="0" err="1"/>
              <a:t>thể</a:t>
            </a:r>
            <a:r>
              <a:rPr lang="vi-VN" dirty="0"/>
              <a:t> </a:t>
            </a:r>
            <a:r>
              <a:rPr lang="vi-VN" dirty="0" err="1"/>
              <a:t>lập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theo </a:t>
            </a:r>
            <a:r>
              <a:rPr lang="vi-VN" dirty="0" err="1"/>
              <a:t>chiều</a:t>
            </a:r>
            <a:r>
              <a:rPr lang="vi-VN" dirty="0"/>
              <a:t> </a:t>
            </a:r>
            <a:r>
              <a:rPr lang="vi-VN" dirty="0" err="1"/>
              <a:t>dọc</a:t>
            </a:r>
            <a:r>
              <a:rPr lang="vi-VN" dirty="0"/>
              <a:t>. (</a:t>
            </a:r>
            <a:r>
              <a:rPr lang="vi-VN" dirty="0" err="1"/>
              <a:t>Gồm</a:t>
            </a:r>
            <a:r>
              <a:rPr lang="vi-VN" dirty="0"/>
              <a:t> </a:t>
            </a:r>
            <a:r>
              <a:rPr lang="vi-VN" dirty="0" err="1"/>
              <a:t>có</a:t>
            </a:r>
            <a:r>
              <a:rPr lang="vi-VN" dirty="0"/>
              <a:t> 2 </a:t>
            </a:r>
            <a:r>
              <a:rPr lang="vi-VN" dirty="0" err="1"/>
              <a:t>cột</a:t>
            </a:r>
            <a:r>
              <a:rPr lang="vi-VN" dirty="0"/>
              <a:t>, </a:t>
            </a:r>
            <a:r>
              <a:rPr lang="vi-VN" dirty="0" err="1"/>
              <a:t>và</a:t>
            </a:r>
            <a:r>
              <a:rPr lang="vi-VN" dirty="0"/>
              <a:t> 6 </a:t>
            </a:r>
            <a:r>
              <a:rPr lang="vi-VN" dirty="0" err="1"/>
              <a:t>dòng</a:t>
            </a:r>
            <a:r>
              <a:rPr lang="vi-VN" dirty="0"/>
              <a:t>)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7CD0821-D02E-43F3-8FC3-AB75C52FBDD2}"/>
              </a:ext>
            </a:extLst>
          </p:cNvPr>
          <p:cNvSpPr txBox="1"/>
          <p:nvPr/>
        </p:nvSpPr>
        <p:spPr>
          <a:xfrm>
            <a:off x="936674" y="2591719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b. </a:t>
            </a:r>
            <a:r>
              <a:rPr lang="vi-VN" dirty="0" err="1"/>
              <a:t>Hãy</a:t>
            </a:r>
            <a:r>
              <a:rPr lang="vi-VN" dirty="0"/>
              <a:t> </a:t>
            </a:r>
            <a:r>
              <a:rPr lang="vi-VN" dirty="0" err="1"/>
              <a:t>lập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</a:t>
            </a:r>
            <a:r>
              <a:rPr lang="vi-VN" dirty="0" err="1"/>
              <a:t>dữ</a:t>
            </a:r>
            <a:r>
              <a:rPr lang="vi-VN" dirty="0"/>
              <a:t> </a:t>
            </a:r>
            <a:r>
              <a:rPr lang="vi-VN" dirty="0" err="1"/>
              <a:t>liệu</a:t>
            </a:r>
            <a:r>
              <a:rPr lang="vi-VN" dirty="0"/>
              <a:t> </a:t>
            </a:r>
            <a:r>
              <a:rPr lang="vi-VN" dirty="0" err="1"/>
              <a:t>kết</a:t>
            </a:r>
            <a:r>
              <a:rPr lang="vi-VN" dirty="0"/>
              <a:t> </a:t>
            </a:r>
            <a:r>
              <a:rPr lang="vi-VN" dirty="0" err="1"/>
              <a:t>quả</a:t>
            </a:r>
            <a:r>
              <a:rPr lang="vi-VN" dirty="0"/>
              <a:t> </a:t>
            </a:r>
            <a:r>
              <a:rPr lang="vi-VN" dirty="0" err="1"/>
              <a:t>học</a:t>
            </a:r>
            <a:r>
              <a:rPr lang="vi-VN" dirty="0"/>
              <a:t> </a:t>
            </a:r>
            <a:r>
              <a:rPr lang="vi-VN" dirty="0" err="1"/>
              <a:t>tập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học</a:t>
            </a:r>
            <a:r>
              <a:rPr lang="vi-VN" dirty="0"/>
              <a:t> sinh </a:t>
            </a:r>
            <a:r>
              <a:rPr lang="vi-VN" dirty="0" err="1"/>
              <a:t>tổ</a:t>
            </a:r>
            <a:r>
              <a:rPr lang="vi-VN" dirty="0"/>
              <a:t> 1, 3 (</a:t>
            </a:r>
            <a:r>
              <a:rPr lang="vi-VN" dirty="0" err="1"/>
              <a:t>Học</a:t>
            </a:r>
            <a:r>
              <a:rPr lang="vi-VN" dirty="0"/>
              <a:t> sinh </a:t>
            </a:r>
            <a:r>
              <a:rPr lang="vi-VN" dirty="0" err="1"/>
              <a:t>tổ</a:t>
            </a:r>
            <a:r>
              <a:rPr lang="vi-VN" dirty="0"/>
              <a:t> 2,4 đi </a:t>
            </a:r>
            <a:r>
              <a:rPr lang="vi-VN" dirty="0" err="1"/>
              <a:t>điều</a:t>
            </a:r>
            <a:r>
              <a:rPr lang="vi-VN" dirty="0"/>
              <a:t> tra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được</a:t>
            </a:r>
            <a:r>
              <a:rPr lang="vi-VN" dirty="0"/>
              <a:t> </a:t>
            </a:r>
            <a:r>
              <a:rPr lang="vi-VN" dirty="0" err="1"/>
              <a:t>kết</a:t>
            </a:r>
            <a:r>
              <a:rPr lang="vi-VN" dirty="0"/>
              <a:t> </a:t>
            </a:r>
            <a:r>
              <a:rPr lang="vi-VN" dirty="0" err="1"/>
              <a:t>quả</a:t>
            </a:r>
            <a:r>
              <a:rPr lang="vi-VN" dirty="0"/>
              <a:t> </a:t>
            </a:r>
            <a:r>
              <a:rPr lang="vi-VN" dirty="0" err="1"/>
              <a:t>dự</a:t>
            </a:r>
            <a:r>
              <a:rPr lang="vi-VN" dirty="0"/>
              <a:t> </a:t>
            </a:r>
            <a:r>
              <a:rPr lang="vi-VN" dirty="0" err="1"/>
              <a:t>kiến</a:t>
            </a:r>
            <a:r>
              <a:rPr lang="vi-VN" dirty="0"/>
              <a:t>).</a:t>
            </a:r>
          </a:p>
        </p:txBody>
      </p:sp>
      <p:graphicFrame>
        <p:nvGraphicFramePr>
          <p:cNvPr id="16" name="Bảng 16">
            <a:extLst>
              <a:ext uri="{FF2B5EF4-FFF2-40B4-BE49-F238E27FC236}">
                <a16:creationId xmlns:a16="http://schemas.microsoft.com/office/drawing/2014/main" id="{51D50C4C-979A-4A78-B244-68F291647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155509"/>
              </p:ext>
            </p:extLst>
          </p:nvPr>
        </p:nvGraphicFramePr>
        <p:xfrm>
          <a:off x="1197751" y="3628121"/>
          <a:ext cx="81280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36625549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36858978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3755434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2696307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7068319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51852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b="0" dirty="0">
                          <a:solidFill>
                            <a:sysClr val="windowText" lastClr="000000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0" dirty="0" err="1">
                          <a:solidFill>
                            <a:sysClr val="windowText" lastClr="000000"/>
                          </a:solidFill>
                        </a:rPr>
                        <a:t>Tb</a:t>
                      </a:r>
                      <a:endParaRPr lang="vi-VN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0" dirty="0">
                          <a:solidFill>
                            <a:sysClr val="windowText" lastClr="000000"/>
                          </a:solidFill>
                        </a:rPr>
                        <a:t>K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0" dirty="0">
                          <a:solidFill>
                            <a:sysClr val="windowText" lastClr="000000"/>
                          </a:solidFill>
                        </a:rPr>
                        <a:t>K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0" dirty="0" err="1">
                          <a:solidFill>
                            <a:sysClr val="windowText" lastClr="000000"/>
                          </a:solidFill>
                        </a:rPr>
                        <a:t>Tb</a:t>
                      </a:r>
                      <a:endParaRPr lang="vi-VN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0" dirty="0">
                          <a:solidFill>
                            <a:sysClr val="windowText" lastClr="000000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38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b="0" dirty="0" err="1">
                          <a:solidFill>
                            <a:sysClr val="windowText" lastClr="000000"/>
                          </a:solidFill>
                        </a:rPr>
                        <a:t>Tb</a:t>
                      </a:r>
                      <a:endParaRPr lang="vi-VN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0" dirty="0" err="1">
                          <a:solidFill>
                            <a:sysClr val="windowText" lastClr="000000"/>
                          </a:solidFill>
                        </a:rPr>
                        <a:t>Tb</a:t>
                      </a:r>
                      <a:endParaRPr lang="vi-VN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0" dirty="0">
                          <a:solidFill>
                            <a:sysClr val="windowText" lastClr="000000"/>
                          </a:solidFill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0" dirty="0" err="1">
                          <a:solidFill>
                            <a:sysClr val="windowText" lastClr="000000"/>
                          </a:solidFill>
                        </a:rPr>
                        <a:t>Tb</a:t>
                      </a:r>
                      <a:endParaRPr lang="vi-VN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0" dirty="0" err="1">
                          <a:solidFill>
                            <a:sysClr val="windowText" lastClr="000000"/>
                          </a:solidFill>
                        </a:rPr>
                        <a:t>Tb</a:t>
                      </a:r>
                      <a:endParaRPr lang="vi-VN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0" dirty="0" err="1">
                          <a:solidFill>
                            <a:sysClr val="windowText" lastClr="000000"/>
                          </a:solidFill>
                        </a:rPr>
                        <a:t>Tb</a:t>
                      </a:r>
                      <a:endParaRPr lang="vi-VN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492195"/>
                  </a:ext>
                </a:extLst>
              </a:tr>
            </a:tbl>
          </a:graphicData>
        </a:graphic>
      </p:graphicFrame>
      <p:graphicFrame>
        <p:nvGraphicFramePr>
          <p:cNvPr id="17" name="Bảng 16">
            <a:extLst>
              <a:ext uri="{FF2B5EF4-FFF2-40B4-BE49-F238E27FC236}">
                <a16:creationId xmlns:a16="http://schemas.microsoft.com/office/drawing/2014/main" id="{0204DD51-7475-434F-9187-76709A66B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896534"/>
              </p:ext>
            </p:extLst>
          </p:nvPr>
        </p:nvGraphicFramePr>
        <p:xfrm>
          <a:off x="1197751" y="4634933"/>
          <a:ext cx="81280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36625549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36858978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3755434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2696307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7068319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51852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b="0" dirty="0">
                          <a:solidFill>
                            <a:sysClr val="windowText" lastClr="000000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0" dirty="0">
                          <a:solidFill>
                            <a:sysClr val="windowText" lastClr="000000"/>
                          </a:solidFill>
                        </a:rPr>
                        <a:t>K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0" dirty="0">
                          <a:solidFill>
                            <a:sysClr val="windowText" lastClr="000000"/>
                          </a:solidFill>
                        </a:rPr>
                        <a:t>K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0" dirty="0">
                          <a:solidFill>
                            <a:sysClr val="windowText" lastClr="000000"/>
                          </a:solidFill>
                        </a:rPr>
                        <a:t>K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0" dirty="0" err="1">
                          <a:solidFill>
                            <a:sysClr val="windowText" lastClr="000000"/>
                          </a:solidFill>
                        </a:rPr>
                        <a:t>Tb</a:t>
                      </a:r>
                      <a:endParaRPr lang="vi-VN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0" dirty="0" err="1">
                          <a:solidFill>
                            <a:sysClr val="windowText" lastClr="000000"/>
                          </a:solidFill>
                        </a:rPr>
                        <a:t>Tb</a:t>
                      </a:r>
                      <a:endParaRPr lang="vi-VN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38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b="0" dirty="0" err="1">
                          <a:solidFill>
                            <a:sysClr val="windowText" lastClr="000000"/>
                          </a:solidFill>
                        </a:rPr>
                        <a:t>Tb</a:t>
                      </a:r>
                      <a:endParaRPr lang="vi-VN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0" dirty="0" err="1">
                          <a:solidFill>
                            <a:sysClr val="windowText" lastClr="000000"/>
                          </a:solidFill>
                        </a:rPr>
                        <a:t>Tb</a:t>
                      </a:r>
                      <a:endParaRPr lang="vi-VN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0" dirty="0">
                          <a:solidFill>
                            <a:sysClr val="windowText" lastClr="000000"/>
                          </a:solidFill>
                        </a:rPr>
                        <a:t>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0" dirty="0" err="1">
                          <a:solidFill>
                            <a:sysClr val="windowText" lastClr="000000"/>
                          </a:solidFill>
                        </a:rPr>
                        <a:t>Tb</a:t>
                      </a:r>
                      <a:endParaRPr lang="vi-VN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0" dirty="0" err="1">
                          <a:solidFill>
                            <a:sysClr val="windowText" lastClr="000000"/>
                          </a:solidFill>
                        </a:rPr>
                        <a:t>Tb</a:t>
                      </a:r>
                      <a:endParaRPr lang="vi-VN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0" dirty="0">
                          <a:solidFill>
                            <a:sysClr val="windowText" lastClr="000000"/>
                          </a:solidFill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492195"/>
                  </a:ext>
                </a:extLst>
              </a:tr>
            </a:tbl>
          </a:graphicData>
        </a:graphic>
      </p:graphicFrame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DA1EA7D-7B37-40B6-8A26-6C1EF82B5824}"/>
              </a:ext>
            </a:extLst>
          </p:cNvPr>
          <p:cNvSpPr txBox="1"/>
          <p:nvPr/>
        </p:nvSpPr>
        <p:spPr>
          <a:xfrm>
            <a:off x="17796" y="3720340"/>
            <a:ext cx="1091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err="1"/>
              <a:t>Kết</a:t>
            </a:r>
            <a:r>
              <a:rPr lang="vi-VN" dirty="0"/>
              <a:t> </a:t>
            </a:r>
            <a:r>
              <a:rPr lang="vi-VN" dirty="0" err="1"/>
              <a:t>quả</a:t>
            </a:r>
            <a:r>
              <a:rPr lang="vi-VN" dirty="0"/>
              <a:t> </a:t>
            </a:r>
            <a:r>
              <a:rPr lang="vi-VN" dirty="0" err="1"/>
              <a:t>tổ</a:t>
            </a:r>
            <a:r>
              <a:rPr lang="vi-VN" dirty="0"/>
              <a:t>: 2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32346CFF-7E9A-4EC3-A554-8548B5114B03}"/>
              </a:ext>
            </a:extLst>
          </p:cNvPr>
          <p:cNvSpPr txBox="1"/>
          <p:nvPr/>
        </p:nvSpPr>
        <p:spPr>
          <a:xfrm>
            <a:off x="17796" y="4727972"/>
            <a:ext cx="1091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err="1"/>
              <a:t>Kết</a:t>
            </a:r>
            <a:r>
              <a:rPr lang="vi-VN" dirty="0"/>
              <a:t> </a:t>
            </a:r>
            <a:r>
              <a:rPr lang="vi-VN" dirty="0" err="1"/>
              <a:t>quả</a:t>
            </a:r>
            <a:r>
              <a:rPr lang="vi-VN" dirty="0"/>
              <a:t> </a:t>
            </a:r>
            <a:r>
              <a:rPr lang="vi-VN" dirty="0" err="1"/>
              <a:t>tổ</a:t>
            </a:r>
            <a:r>
              <a:rPr lang="vi-VN" dirty="0"/>
              <a:t>: 4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31B34EE-1BF3-430E-A0A4-CB23A770D63C}"/>
              </a:ext>
            </a:extLst>
          </p:cNvPr>
          <p:cNvSpPr txBox="1"/>
          <p:nvPr/>
        </p:nvSpPr>
        <p:spPr>
          <a:xfrm>
            <a:off x="6194474" y="259171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c. </a:t>
            </a:r>
            <a:r>
              <a:rPr lang="vi-VN" dirty="0" err="1"/>
              <a:t>Tổ</a:t>
            </a:r>
            <a:r>
              <a:rPr lang="vi-VN" dirty="0"/>
              <a:t> 1,3 </a:t>
            </a:r>
            <a:r>
              <a:rPr lang="vi-VN" dirty="0" err="1"/>
              <a:t>có</a:t>
            </a:r>
            <a:r>
              <a:rPr lang="vi-VN" dirty="0"/>
              <a:t> </a:t>
            </a:r>
            <a:r>
              <a:rPr lang="vi-VN" dirty="0" err="1"/>
              <a:t>nhận</a:t>
            </a:r>
            <a:r>
              <a:rPr lang="vi-VN" dirty="0"/>
              <a:t> </a:t>
            </a:r>
            <a:r>
              <a:rPr lang="vi-VN" dirty="0" err="1"/>
              <a:t>xét</a:t>
            </a:r>
            <a:r>
              <a:rPr lang="vi-VN" dirty="0"/>
              <a:t> </a:t>
            </a:r>
            <a:r>
              <a:rPr lang="vi-VN" dirty="0" err="1"/>
              <a:t>gì</a:t>
            </a:r>
            <a:r>
              <a:rPr lang="vi-VN" dirty="0"/>
              <a:t> </a:t>
            </a:r>
            <a:r>
              <a:rPr lang="vi-VN" dirty="0" err="1"/>
              <a:t>về</a:t>
            </a:r>
            <a:r>
              <a:rPr lang="vi-VN" dirty="0"/>
              <a:t> </a:t>
            </a:r>
            <a:r>
              <a:rPr lang="vi-VN" dirty="0" err="1"/>
              <a:t>cách</a:t>
            </a:r>
            <a:r>
              <a:rPr lang="vi-VN" dirty="0"/>
              <a:t> </a:t>
            </a:r>
            <a:r>
              <a:rPr lang="vi-VN" dirty="0" err="1"/>
              <a:t>lập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</a:t>
            </a:r>
            <a:r>
              <a:rPr lang="vi-VN" dirty="0" err="1"/>
              <a:t>dữ</a:t>
            </a:r>
            <a:r>
              <a:rPr lang="vi-VN" dirty="0"/>
              <a:t> </a:t>
            </a:r>
            <a:r>
              <a:rPr lang="vi-VN" dirty="0" err="1"/>
              <a:t>liệu</a:t>
            </a:r>
            <a:r>
              <a:rPr lang="vi-VN" dirty="0"/>
              <a:t> ban </a:t>
            </a:r>
            <a:r>
              <a:rPr lang="vi-VN" dirty="0" err="1"/>
              <a:t>đầu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tổ</a:t>
            </a:r>
            <a:r>
              <a:rPr lang="vi-VN" dirty="0"/>
              <a:t> 2, 4?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A9B5FADD-1A25-4BE9-8019-3663D086ECDC}"/>
              </a:ext>
            </a:extLst>
          </p:cNvPr>
          <p:cNvSpPr txBox="1"/>
          <p:nvPr/>
        </p:nvSpPr>
        <p:spPr>
          <a:xfrm>
            <a:off x="6318980" y="5576486"/>
            <a:ext cx="5257800" cy="92333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dirty="0" err="1"/>
              <a:t>Nhận</a:t>
            </a:r>
            <a:r>
              <a:rPr lang="vi-VN" dirty="0"/>
              <a:t> </a:t>
            </a:r>
            <a:r>
              <a:rPr lang="vi-VN" dirty="0" err="1"/>
              <a:t>xét</a:t>
            </a:r>
            <a:r>
              <a:rPr lang="vi-VN" dirty="0"/>
              <a:t> câu 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 err="1"/>
              <a:t>Số</a:t>
            </a:r>
            <a:r>
              <a:rPr lang="vi-VN" dirty="0"/>
              <a:t> </a:t>
            </a:r>
            <a:r>
              <a:rPr lang="vi-VN" dirty="0" err="1"/>
              <a:t>giá</a:t>
            </a:r>
            <a:r>
              <a:rPr lang="vi-VN" dirty="0"/>
              <a:t> </a:t>
            </a:r>
            <a:r>
              <a:rPr lang="vi-VN" dirty="0" err="1"/>
              <a:t>trị</a:t>
            </a:r>
            <a:r>
              <a:rPr lang="vi-VN" dirty="0"/>
              <a:t> không </a:t>
            </a:r>
            <a:r>
              <a:rPr lang="vi-VN" dirty="0" err="1"/>
              <a:t>đổi</a:t>
            </a:r>
            <a:r>
              <a:rPr lang="vi-VN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 err="1"/>
              <a:t>Tổ</a:t>
            </a:r>
            <a:r>
              <a:rPr lang="vi-VN" dirty="0"/>
              <a:t> 1, 3 không </a:t>
            </a:r>
            <a:r>
              <a:rPr lang="vi-VN" dirty="0" err="1"/>
              <a:t>có</a:t>
            </a:r>
            <a:r>
              <a:rPr lang="vi-VN" dirty="0"/>
              <a:t> </a:t>
            </a:r>
            <a:r>
              <a:rPr lang="vi-VN" dirty="0" err="1"/>
              <a:t>học</a:t>
            </a:r>
            <a:r>
              <a:rPr lang="vi-VN" dirty="0"/>
              <a:t> sinh </a:t>
            </a:r>
            <a:r>
              <a:rPr lang="vi-VN" dirty="0" err="1"/>
              <a:t>kém</a:t>
            </a:r>
            <a:r>
              <a:rPr lang="vi-VN" dirty="0"/>
              <a:t>……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8F4D852-05A0-47C9-B75E-C43114B673FC}"/>
              </a:ext>
            </a:extLst>
          </p:cNvPr>
          <p:cNvSpPr txBox="1"/>
          <p:nvPr/>
        </p:nvSpPr>
        <p:spPr>
          <a:xfrm>
            <a:off x="838200" y="5542161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d. </a:t>
            </a:r>
            <a:r>
              <a:rPr lang="vi-VN" dirty="0" err="1"/>
              <a:t>Cả</a:t>
            </a:r>
            <a:r>
              <a:rPr lang="vi-VN" dirty="0"/>
              <a:t> </a:t>
            </a:r>
            <a:r>
              <a:rPr lang="vi-VN" dirty="0" err="1"/>
              <a:t>lớp</a:t>
            </a:r>
            <a:r>
              <a:rPr lang="vi-VN" dirty="0"/>
              <a:t> </a:t>
            </a:r>
            <a:r>
              <a:rPr lang="vi-VN" dirty="0" err="1"/>
              <a:t>có</a:t>
            </a:r>
            <a:r>
              <a:rPr lang="vi-VN" dirty="0"/>
              <a:t> </a:t>
            </a:r>
            <a:r>
              <a:rPr lang="vi-VN" dirty="0" err="1"/>
              <a:t>nhận</a:t>
            </a:r>
            <a:r>
              <a:rPr lang="vi-VN" dirty="0"/>
              <a:t> </a:t>
            </a:r>
            <a:r>
              <a:rPr lang="vi-VN" dirty="0" err="1"/>
              <a:t>xét</a:t>
            </a:r>
            <a:r>
              <a:rPr lang="vi-VN" dirty="0"/>
              <a:t> </a:t>
            </a:r>
            <a:r>
              <a:rPr lang="vi-VN" dirty="0" err="1"/>
              <a:t>gì</a:t>
            </a:r>
            <a:r>
              <a:rPr lang="vi-VN" dirty="0"/>
              <a:t> </a:t>
            </a:r>
            <a:r>
              <a:rPr lang="vi-VN" dirty="0" err="1"/>
              <a:t>về</a:t>
            </a:r>
            <a:r>
              <a:rPr lang="vi-VN" dirty="0"/>
              <a:t> </a:t>
            </a:r>
            <a:r>
              <a:rPr lang="vi-VN" dirty="0" err="1"/>
              <a:t>giá</a:t>
            </a:r>
            <a:r>
              <a:rPr lang="vi-VN" dirty="0"/>
              <a:t> </a:t>
            </a:r>
            <a:r>
              <a:rPr lang="vi-VN" dirty="0" err="1"/>
              <a:t>trị</a:t>
            </a:r>
            <a:r>
              <a:rPr lang="vi-VN" dirty="0"/>
              <a:t> </a:t>
            </a:r>
            <a:r>
              <a:rPr lang="vi-VN" dirty="0" err="1"/>
              <a:t>có</a:t>
            </a:r>
            <a:r>
              <a:rPr lang="vi-VN" dirty="0"/>
              <a:t> trong hai </a:t>
            </a:r>
            <a:r>
              <a:rPr lang="vi-VN" dirty="0" err="1"/>
              <a:t>bảng</a:t>
            </a:r>
            <a:r>
              <a:rPr lang="vi-VN" dirty="0"/>
              <a:t> </a:t>
            </a:r>
            <a:r>
              <a:rPr lang="vi-VN" dirty="0" err="1"/>
              <a:t>mà</a:t>
            </a:r>
            <a:r>
              <a:rPr lang="vi-VN" dirty="0"/>
              <a:t> </a:t>
            </a:r>
            <a:r>
              <a:rPr lang="vi-VN" dirty="0" err="1"/>
              <a:t>tổ</a:t>
            </a:r>
            <a:r>
              <a:rPr lang="vi-VN" dirty="0"/>
              <a:t> thu </a:t>
            </a:r>
            <a:r>
              <a:rPr lang="vi-VN" dirty="0" err="1"/>
              <a:t>thập</a:t>
            </a:r>
            <a:r>
              <a:rPr lang="vi-VN" dirty="0"/>
              <a:t> không?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227B84E5-9189-4A04-8A2A-04803A81BDCE}"/>
              </a:ext>
            </a:extLst>
          </p:cNvPr>
          <p:cNvSpPr txBox="1"/>
          <p:nvPr/>
        </p:nvSpPr>
        <p:spPr>
          <a:xfrm>
            <a:off x="9427122" y="3238050"/>
            <a:ext cx="2248525" cy="203132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dirty="0" err="1"/>
              <a:t>Nhận</a:t>
            </a:r>
            <a:r>
              <a:rPr lang="vi-VN" dirty="0"/>
              <a:t> </a:t>
            </a:r>
            <a:r>
              <a:rPr lang="vi-VN" dirty="0" err="1"/>
              <a:t>xét</a:t>
            </a:r>
            <a:r>
              <a:rPr lang="vi-VN" dirty="0"/>
              <a:t> câu 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 err="1"/>
              <a:t>Tổ</a:t>
            </a:r>
            <a:r>
              <a:rPr lang="vi-VN" dirty="0"/>
              <a:t> 2 </a:t>
            </a:r>
            <a:r>
              <a:rPr lang="vi-VN" dirty="0" err="1"/>
              <a:t>điều</a:t>
            </a:r>
            <a:r>
              <a:rPr lang="vi-VN" dirty="0"/>
              <a:t> tra </a:t>
            </a:r>
            <a:r>
              <a:rPr lang="vi-VN" dirty="0" err="1"/>
              <a:t>ngẫu</a:t>
            </a:r>
            <a:r>
              <a:rPr lang="vi-VN" dirty="0"/>
              <a:t> nhiên.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 err="1"/>
              <a:t>Tổ</a:t>
            </a:r>
            <a:r>
              <a:rPr lang="vi-VN" dirty="0"/>
              <a:t> 4 </a:t>
            </a:r>
            <a:r>
              <a:rPr lang="vi-VN" dirty="0" err="1"/>
              <a:t>có</a:t>
            </a:r>
            <a:r>
              <a:rPr lang="vi-VN" dirty="0"/>
              <a:t> </a:t>
            </a:r>
            <a:r>
              <a:rPr lang="vi-VN" dirty="0" err="1"/>
              <a:t>sự</a:t>
            </a:r>
            <a:r>
              <a:rPr lang="vi-VN" dirty="0"/>
              <a:t> </a:t>
            </a:r>
            <a:r>
              <a:rPr lang="vi-VN" dirty="0" err="1"/>
              <a:t>lựa</a:t>
            </a:r>
            <a:r>
              <a:rPr lang="vi-VN" dirty="0"/>
              <a:t> </a:t>
            </a:r>
            <a:r>
              <a:rPr lang="vi-VN" dirty="0" err="1"/>
              <a:t>chọn</a:t>
            </a:r>
            <a:r>
              <a:rPr lang="vi-VN" dirty="0"/>
              <a:t> ghi theo </a:t>
            </a:r>
            <a:r>
              <a:rPr lang="vi-VN" dirty="0" err="1"/>
              <a:t>thứ</a:t>
            </a:r>
            <a:r>
              <a:rPr lang="vi-VN" dirty="0"/>
              <a:t> </a:t>
            </a:r>
            <a:r>
              <a:rPr lang="vi-VN" dirty="0" err="1"/>
              <a:t>tự</a:t>
            </a:r>
            <a:r>
              <a:rPr lang="vi-VN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/>
              <a:t>………………….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531CF7B3-EA0B-4B08-973B-105F162BB082}"/>
              </a:ext>
            </a:extLst>
          </p:cNvPr>
          <p:cNvSpPr txBox="1"/>
          <p:nvPr/>
        </p:nvSpPr>
        <p:spPr>
          <a:xfrm>
            <a:off x="831744" y="953547"/>
            <a:ext cx="10417126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chemeClr val="bg1"/>
                </a:solidFill>
              </a:rPr>
              <a:t>Ghi </a:t>
            </a:r>
            <a:r>
              <a:rPr lang="vi-VN" sz="2400" dirty="0" err="1">
                <a:solidFill>
                  <a:schemeClr val="bg1"/>
                </a:solidFill>
              </a:rPr>
              <a:t>nhớ</a:t>
            </a:r>
            <a:r>
              <a:rPr lang="vi-VN" sz="2400" dirty="0">
                <a:solidFill>
                  <a:schemeClr val="bg1"/>
                </a:solidFill>
              </a:rPr>
              <a:t>: </a:t>
            </a:r>
            <a:r>
              <a:rPr lang="vi-VN" sz="2400" dirty="0" err="1">
                <a:solidFill>
                  <a:schemeClr val="bg1"/>
                </a:solidFill>
              </a:rPr>
              <a:t>Bảng</a:t>
            </a:r>
            <a:r>
              <a:rPr lang="vi-VN" sz="2400" dirty="0">
                <a:solidFill>
                  <a:schemeClr val="bg1"/>
                </a:solidFill>
              </a:rPr>
              <a:t> </a:t>
            </a:r>
            <a:r>
              <a:rPr lang="vi-VN" sz="2400" dirty="0" err="1">
                <a:solidFill>
                  <a:schemeClr val="bg1"/>
                </a:solidFill>
              </a:rPr>
              <a:t>giá</a:t>
            </a:r>
            <a:r>
              <a:rPr lang="vi-VN" sz="2400" dirty="0">
                <a:solidFill>
                  <a:schemeClr val="bg1"/>
                </a:solidFill>
              </a:rPr>
              <a:t> </a:t>
            </a:r>
            <a:r>
              <a:rPr lang="vi-VN" sz="2400" dirty="0" err="1">
                <a:solidFill>
                  <a:schemeClr val="bg1"/>
                </a:solidFill>
              </a:rPr>
              <a:t>trị</a:t>
            </a:r>
            <a:r>
              <a:rPr lang="vi-VN" sz="2400" dirty="0">
                <a:solidFill>
                  <a:schemeClr val="bg1"/>
                </a:solidFill>
              </a:rPr>
              <a:t> ban </a:t>
            </a:r>
            <a:r>
              <a:rPr lang="vi-VN" sz="2400" dirty="0" err="1">
                <a:solidFill>
                  <a:schemeClr val="bg1"/>
                </a:solidFill>
              </a:rPr>
              <a:t>đầu</a:t>
            </a:r>
            <a:r>
              <a:rPr lang="vi-VN" sz="2400" dirty="0">
                <a:solidFill>
                  <a:schemeClr val="bg1"/>
                </a:solidFill>
              </a:rPr>
              <a:t> ghi </a:t>
            </a:r>
            <a:r>
              <a:rPr lang="vi-VN" sz="2400" dirty="0" err="1">
                <a:solidFill>
                  <a:schemeClr val="bg1"/>
                </a:solidFill>
              </a:rPr>
              <a:t>hợp</a:t>
            </a:r>
            <a:r>
              <a:rPr lang="vi-VN" sz="2400" dirty="0">
                <a:solidFill>
                  <a:schemeClr val="bg1"/>
                </a:solidFill>
              </a:rPr>
              <a:t> </a:t>
            </a:r>
            <a:r>
              <a:rPr lang="vi-VN" sz="2400" dirty="0" err="1">
                <a:solidFill>
                  <a:schemeClr val="bg1"/>
                </a:solidFill>
              </a:rPr>
              <a:t>lý</a:t>
            </a:r>
            <a:r>
              <a:rPr lang="vi-VN" sz="2400" dirty="0">
                <a:solidFill>
                  <a:schemeClr val="bg1"/>
                </a:solidFill>
              </a:rPr>
              <a:t> (</a:t>
            </a:r>
            <a:r>
              <a:rPr lang="vi-VN" sz="2400" dirty="0" err="1">
                <a:solidFill>
                  <a:schemeClr val="bg1"/>
                </a:solidFill>
              </a:rPr>
              <a:t>dễ</a:t>
            </a:r>
            <a:r>
              <a:rPr lang="vi-VN" sz="2400" dirty="0">
                <a:solidFill>
                  <a:schemeClr val="bg1"/>
                </a:solidFill>
              </a:rPr>
              <a:t> </a:t>
            </a:r>
            <a:r>
              <a:rPr lang="vi-VN" sz="2400" dirty="0" err="1">
                <a:solidFill>
                  <a:schemeClr val="bg1"/>
                </a:solidFill>
              </a:rPr>
              <a:t>hiểu</a:t>
            </a:r>
            <a:r>
              <a:rPr lang="vi-VN" sz="2400" dirty="0">
                <a:solidFill>
                  <a:schemeClr val="bg1"/>
                </a:solidFill>
              </a:rPr>
              <a:t>, </a:t>
            </a:r>
            <a:r>
              <a:rPr lang="vi-VN" sz="2400" dirty="0" err="1">
                <a:solidFill>
                  <a:schemeClr val="bg1"/>
                </a:solidFill>
              </a:rPr>
              <a:t>ngắn</a:t>
            </a:r>
            <a:r>
              <a:rPr lang="vi-VN" sz="2400" dirty="0">
                <a:solidFill>
                  <a:schemeClr val="bg1"/>
                </a:solidFill>
              </a:rPr>
              <a:t> </a:t>
            </a:r>
            <a:r>
              <a:rPr lang="vi-VN" sz="2400" dirty="0" err="1">
                <a:solidFill>
                  <a:schemeClr val="bg1"/>
                </a:solidFill>
              </a:rPr>
              <a:t>gọn</a:t>
            </a:r>
            <a:r>
              <a:rPr lang="vi-VN" sz="2400" dirty="0">
                <a:solidFill>
                  <a:schemeClr val="bg1"/>
                </a:solidFill>
              </a:rPr>
              <a:t> …), </a:t>
            </a:r>
            <a:r>
              <a:rPr lang="vi-VN" sz="2400" dirty="0" err="1">
                <a:solidFill>
                  <a:schemeClr val="bg1"/>
                </a:solidFill>
              </a:rPr>
              <a:t>chính</a:t>
            </a:r>
            <a:r>
              <a:rPr lang="vi-VN" sz="2400" dirty="0">
                <a:solidFill>
                  <a:schemeClr val="bg1"/>
                </a:solidFill>
              </a:rPr>
              <a:t> </a:t>
            </a:r>
            <a:r>
              <a:rPr lang="vi-VN" sz="2400" dirty="0" err="1">
                <a:solidFill>
                  <a:schemeClr val="bg1"/>
                </a:solidFill>
              </a:rPr>
              <a:t>xác</a:t>
            </a:r>
            <a:r>
              <a:rPr lang="vi-VN" sz="2400" dirty="0">
                <a:solidFill>
                  <a:schemeClr val="bg1"/>
                </a:solidFill>
              </a:rPr>
              <a:t>, khoa </a:t>
            </a:r>
            <a:r>
              <a:rPr lang="vi-VN" sz="2400" dirty="0" err="1">
                <a:solidFill>
                  <a:schemeClr val="bg1"/>
                </a:solidFill>
              </a:rPr>
              <a:t>học</a:t>
            </a:r>
            <a:r>
              <a:rPr lang="vi-VN" sz="2400" dirty="0">
                <a:solidFill>
                  <a:schemeClr val="bg1"/>
                </a:solidFill>
              </a:rPr>
              <a:t> </a:t>
            </a:r>
            <a:r>
              <a:rPr lang="vi-VN" sz="2400" dirty="0" err="1">
                <a:solidFill>
                  <a:schemeClr val="bg1"/>
                </a:solidFill>
              </a:rPr>
              <a:t>thì</a:t>
            </a:r>
            <a:r>
              <a:rPr lang="vi-VN" sz="2400" dirty="0">
                <a:solidFill>
                  <a:schemeClr val="bg1"/>
                </a:solidFill>
              </a:rPr>
              <a:t> </a:t>
            </a:r>
            <a:r>
              <a:rPr lang="vi-VN" sz="2400" dirty="0" err="1">
                <a:solidFill>
                  <a:schemeClr val="bg1"/>
                </a:solidFill>
              </a:rPr>
              <a:t>thuận</a:t>
            </a:r>
            <a:r>
              <a:rPr lang="vi-VN" sz="2400" dirty="0">
                <a:solidFill>
                  <a:schemeClr val="bg1"/>
                </a:solidFill>
              </a:rPr>
              <a:t> </a:t>
            </a:r>
            <a:r>
              <a:rPr lang="vi-VN" sz="2400" dirty="0" err="1">
                <a:solidFill>
                  <a:schemeClr val="bg1"/>
                </a:solidFill>
              </a:rPr>
              <a:t>tiện</a:t>
            </a:r>
            <a:r>
              <a:rPr lang="vi-VN" sz="2400" dirty="0">
                <a:solidFill>
                  <a:schemeClr val="bg1"/>
                </a:solidFill>
              </a:rPr>
              <a:t> cho </a:t>
            </a:r>
            <a:r>
              <a:rPr lang="vi-VN" sz="2400" dirty="0" err="1">
                <a:solidFill>
                  <a:schemeClr val="bg1"/>
                </a:solidFill>
              </a:rPr>
              <a:t>việc</a:t>
            </a:r>
            <a:r>
              <a:rPr lang="vi-VN" sz="2400" dirty="0">
                <a:solidFill>
                  <a:schemeClr val="bg1"/>
                </a:solidFill>
              </a:rPr>
              <a:t> </a:t>
            </a:r>
            <a:r>
              <a:rPr lang="vi-VN" sz="2400" dirty="0" err="1">
                <a:solidFill>
                  <a:schemeClr val="bg1"/>
                </a:solidFill>
              </a:rPr>
              <a:t>tính</a:t>
            </a:r>
            <a:r>
              <a:rPr lang="vi-VN" sz="2400" dirty="0">
                <a:solidFill>
                  <a:schemeClr val="bg1"/>
                </a:solidFill>
              </a:rPr>
              <a:t> </a:t>
            </a:r>
            <a:r>
              <a:rPr lang="vi-VN" sz="2400" dirty="0" err="1">
                <a:solidFill>
                  <a:schemeClr val="bg1"/>
                </a:solidFill>
              </a:rPr>
              <a:t>toán</a:t>
            </a:r>
            <a:r>
              <a:rPr lang="vi-VN" sz="2400" dirty="0">
                <a:solidFill>
                  <a:schemeClr val="bg1"/>
                </a:solidFill>
              </a:rPr>
              <a:t>, </a:t>
            </a:r>
            <a:r>
              <a:rPr lang="vi-VN" sz="2400" dirty="0" err="1">
                <a:solidFill>
                  <a:schemeClr val="bg1"/>
                </a:solidFill>
              </a:rPr>
              <a:t>sắp</a:t>
            </a:r>
            <a:r>
              <a:rPr lang="vi-VN" sz="2400" dirty="0">
                <a:solidFill>
                  <a:schemeClr val="bg1"/>
                </a:solidFill>
              </a:rPr>
              <a:t> </a:t>
            </a:r>
            <a:r>
              <a:rPr lang="vi-VN" sz="2400" dirty="0" err="1">
                <a:solidFill>
                  <a:schemeClr val="bg1"/>
                </a:solidFill>
              </a:rPr>
              <a:t>xếp</a:t>
            </a:r>
            <a:r>
              <a:rPr lang="vi-VN" sz="2400" dirty="0">
                <a:solidFill>
                  <a:schemeClr val="bg1"/>
                </a:solidFill>
              </a:rPr>
              <a:t>, </a:t>
            </a:r>
            <a:r>
              <a:rPr lang="vi-VN" sz="2400" dirty="0" err="1">
                <a:solidFill>
                  <a:schemeClr val="bg1"/>
                </a:solidFill>
              </a:rPr>
              <a:t>tìm</a:t>
            </a:r>
            <a:r>
              <a:rPr lang="vi-VN" sz="2400" dirty="0">
                <a:solidFill>
                  <a:schemeClr val="bg1"/>
                </a:solidFill>
              </a:rPr>
              <a:t> </a:t>
            </a:r>
            <a:r>
              <a:rPr lang="vi-VN" sz="2400" dirty="0" err="1">
                <a:solidFill>
                  <a:schemeClr val="bg1"/>
                </a:solidFill>
              </a:rPr>
              <a:t>kiếm</a:t>
            </a:r>
            <a:r>
              <a:rPr lang="vi-VN" sz="2400" dirty="0">
                <a:solidFill>
                  <a:schemeClr val="bg1"/>
                </a:solidFill>
              </a:rPr>
              <a:t>.. sau </a:t>
            </a:r>
            <a:r>
              <a:rPr lang="vi-VN" sz="2400" dirty="0" err="1">
                <a:solidFill>
                  <a:schemeClr val="bg1"/>
                </a:solidFill>
              </a:rPr>
              <a:t>này</a:t>
            </a:r>
            <a:r>
              <a:rPr lang="vi-VN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Slide 4">
            <a:hlinkClick r:id="" action="ppaction://media"/>
            <a:extLst>
              <a:ext uri="{FF2B5EF4-FFF2-40B4-BE49-F238E27FC236}">
                <a16:creationId xmlns:a16="http://schemas.microsoft.com/office/drawing/2014/main" id="{7E6804C8-781A-452D-834D-D9BD81595A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111" y="340199"/>
            <a:ext cx="609600" cy="609600"/>
          </a:xfrm>
          <a:prstGeom prst="rect">
            <a:avLst/>
          </a:prstGeom>
        </p:spPr>
      </p:pic>
      <p:pic>
        <p:nvPicPr>
          <p:cNvPr id="25" name="Đồ họa 24" descr="Biểu tượng ngón trở trái chỉ sang phải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0956D4F-3847-48D0-A6F1-ADD5D011652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12446" y="136524"/>
            <a:ext cx="569626" cy="463083"/>
          </a:xfrm>
          <a:prstGeom prst="rect">
            <a:avLst/>
          </a:prstGeom>
        </p:spPr>
      </p:pic>
      <p:pic>
        <p:nvPicPr>
          <p:cNvPr id="26" name="Đồ họa 25" descr="Biểu tượng ngón trở trái chỉ sang phải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F8E35E3-EE96-4F36-9C05-E40505E08A4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10837445" y="139163"/>
            <a:ext cx="569626" cy="46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50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5" name="coin.wav"/>
          </p:stSnd>
        </p:sndAc>
      </p:transition>
    </mc:Choice>
    <mc:Fallback xmlns="">
      <p:transition spd="slow">
        <p:fade/>
        <p:sndAc>
          <p:stSnd>
            <p:snd r:embed="rId11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2" grpId="1"/>
      <p:bldP spid="14" grpId="0"/>
      <p:bldP spid="14" grpId="1"/>
      <p:bldP spid="15" grpId="0"/>
      <p:bldP spid="15" grpId="1"/>
      <p:bldP spid="18" grpId="0"/>
      <p:bldP spid="18" grpId="1"/>
      <p:bldP spid="19" grpId="0"/>
      <p:bldP spid="19" grpId="1"/>
      <p:bldP spid="20" grpId="0"/>
      <p:bldP spid="20" grpId="1"/>
      <p:bldP spid="21" grpId="0" animBg="1"/>
      <p:bldP spid="21" grpId="1" uiExpand="1" build="allAtOnce" animBg="1"/>
      <p:bldP spid="21" grpId="2" build="allAtOnce" animBg="1"/>
      <p:bldP spid="21" grpId="3" build="allAtOnce" animBg="1"/>
      <p:bldP spid="21" grpId="4" build="allAtOnce" animBg="1"/>
      <p:bldP spid="22" grpId="0"/>
      <p:bldP spid="22" grpId="1"/>
      <p:bldP spid="23" grpId="0" animBg="1"/>
      <p:bldP spid="23" grpId="1" uiExpand="1" build="allAtOnce" animBg="1"/>
      <p:bldP spid="23" grpId="2" uiExpand="1" build="allAtOnce" animBg="1"/>
      <p:bldP spid="23" grpId="3" uiExpand="1" build="allAtOnce" animBg="1"/>
      <p:bldP spid="23" grpId="4" uiExpand="1" build="allAtOnce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4F768E-4F9A-45BC-9E82-D90D17032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23938" cy="519295"/>
          </a:xfr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1, </a:t>
            </a:r>
            <a:r>
              <a:rPr lang="vi-VN" sz="2400" dirty="0" err="1">
                <a:solidFill>
                  <a:schemeClr val="bg1"/>
                </a:solidFill>
              </a:rPr>
              <a:t>Bảng</a:t>
            </a:r>
            <a:r>
              <a:rPr lang="vi-VN" sz="2400" dirty="0">
                <a:solidFill>
                  <a:schemeClr val="bg1"/>
                </a:solidFill>
              </a:rPr>
              <a:t> </a:t>
            </a:r>
            <a:r>
              <a:rPr lang="vi-VN" sz="2400" dirty="0" err="1">
                <a:solidFill>
                  <a:schemeClr val="bg1"/>
                </a:solidFill>
              </a:rPr>
              <a:t>số</a:t>
            </a:r>
            <a:r>
              <a:rPr lang="vi-VN" sz="2400" dirty="0">
                <a:solidFill>
                  <a:schemeClr val="bg1"/>
                </a:solidFill>
              </a:rPr>
              <a:t> </a:t>
            </a:r>
            <a:r>
              <a:rPr lang="vi-VN" sz="2400" dirty="0" err="1">
                <a:solidFill>
                  <a:schemeClr val="bg1"/>
                </a:solidFill>
              </a:rPr>
              <a:t>liệu</a:t>
            </a:r>
            <a:r>
              <a:rPr lang="vi-VN" sz="2400" dirty="0">
                <a:solidFill>
                  <a:schemeClr val="bg1"/>
                </a:solidFill>
              </a:rPr>
              <a:t> ban </a:t>
            </a:r>
            <a:r>
              <a:rPr lang="vi-VN" sz="2400" dirty="0" err="1">
                <a:solidFill>
                  <a:schemeClr val="bg1"/>
                </a:solidFill>
              </a:rPr>
              <a:t>đầu</a:t>
            </a:r>
            <a:r>
              <a:rPr lang="vi-VN" sz="2400" dirty="0">
                <a:solidFill>
                  <a:schemeClr val="bg1"/>
                </a:solidFill>
              </a:rPr>
              <a:t> 2: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C36E8C0-AB98-4A85-9B40-0645B7746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18089" y="0"/>
            <a:ext cx="4114800" cy="365125"/>
          </a:xfrm>
        </p:spPr>
        <p:txBody>
          <a:bodyPr/>
          <a:lstStyle/>
          <a:p>
            <a:r>
              <a:rPr lang="vi-VN" b="1">
                <a:solidFill>
                  <a:schemeClr val="bg1"/>
                </a:solidFill>
              </a:rPr>
              <a:t>Bài 2: BIỄU DIỄN DỮ LIỆU TRÊN BẢNG</a:t>
            </a: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7A7BE3-1445-4551-91DD-5AD581E5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13DD-C649-4E64-A9F2-41F64E632850}" type="slidenum">
              <a:rPr lang="vi-VN" smtClean="0"/>
              <a:t>4</a:t>
            </a:fld>
            <a:endParaRPr lang="vi-VN"/>
          </a:p>
        </p:txBody>
      </p:sp>
      <p:pic>
        <p:nvPicPr>
          <p:cNvPr id="8" name="Chỗ dành sẵn cho Nội dung 7">
            <a:extLst>
              <a:ext uri="{FF2B5EF4-FFF2-40B4-BE49-F238E27FC236}">
                <a16:creationId xmlns:a16="http://schemas.microsoft.com/office/drawing/2014/main" id="{0B875844-219B-448F-B9A5-81E37798F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75133"/>
            <a:ext cx="10515600" cy="2701158"/>
          </a:xfrm>
        </p:spPr>
      </p:pic>
      <p:graphicFrame>
        <p:nvGraphicFramePr>
          <p:cNvPr id="15" name="Bảng 15">
            <a:extLst>
              <a:ext uri="{FF2B5EF4-FFF2-40B4-BE49-F238E27FC236}">
                <a16:creationId xmlns:a16="http://schemas.microsoft.com/office/drawing/2014/main" id="{732A7FA7-283A-4F75-B4FD-9AF5B4FB5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414474"/>
              </p:ext>
            </p:extLst>
          </p:nvPr>
        </p:nvGraphicFramePr>
        <p:xfrm>
          <a:off x="566387" y="3884241"/>
          <a:ext cx="942842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401">
                  <a:extLst>
                    <a:ext uri="{9D8B030D-6E8A-4147-A177-3AD203B41FA5}">
                      <a16:colId xmlns:a16="http://schemas.microsoft.com/office/drawing/2014/main" val="1902123975"/>
                    </a:ext>
                  </a:extLst>
                </a:gridCol>
                <a:gridCol w="1674055">
                  <a:extLst>
                    <a:ext uri="{9D8B030D-6E8A-4147-A177-3AD203B41FA5}">
                      <a16:colId xmlns:a16="http://schemas.microsoft.com/office/drawing/2014/main" val="1655595589"/>
                    </a:ext>
                  </a:extLst>
                </a:gridCol>
                <a:gridCol w="1561514">
                  <a:extLst>
                    <a:ext uri="{9D8B030D-6E8A-4147-A177-3AD203B41FA5}">
                      <a16:colId xmlns:a16="http://schemas.microsoft.com/office/drawing/2014/main" val="3791352925"/>
                    </a:ext>
                  </a:extLst>
                </a:gridCol>
                <a:gridCol w="1674055">
                  <a:extLst>
                    <a:ext uri="{9D8B030D-6E8A-4147-A177-3AD203B41FA5}">
                      <a16:colId xmlns:a16="http://schemas.microsoft.com/office/drawing/2014/main" val="618665657"/>
                    </a:ext>
                  </a:extLst>
                </a:gridCol>
                <a:gridCol w="1540031">
                  <a:extLst>
                    <a:ext uri="{9D8B030D-6E8A-4147-A177-3AD203B41FA5}">
                      <a16:colId xmlns:a16="http://schemas.microsoft.com/office/drawing/2014/main" val="2130108418"/>
                    </a:ext>
                  </a:extLst>
                </a:gridCol>
                <a:gridCol w="1245373">
                  <a:extLst>
                    <a:ext uri="{9D8B030D-6E8A-4147-A177-3AD203B41FA5}">
                      <a16:colId xmlns:a16="http://schemas.microsoft.com/office/drawing/2014/main" val="4042387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 err="1"/>
                        <a:t>Tổ</a:t>
                      </a:r>
                      <a:r>
                        <a:rPr lang="vi-VN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err="1"/>
                        <a:t>Tổ</a:t>
                      </a:r>
                      <a:r>
                        <a:rPr lang="vi-VN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err="1"/>
                        <a:t>Tổ</a:t>
                      </a:r>
                      <a:r>
                        <a:rPr lang="vi-VN" dirty="0"/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err="1"/>
                        <a:t>Tổ</a:t>
                      </a:r>
                      <a:r>
                        <a:rPr lang="vi-VN" dirty="0"/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err="1"/>
                        <a:t>Tổ</a:t>
                      </a:r>
                      <a:r>
                        <a:rPr lang="vi-VN" dirty="0"/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err="1"/>
                        <a:t>Tổ</a:t>
                      </a:r>
                      <a:r>
                        <a:rPr lang="vi-VN" dirty="0"/>
                        <a:t>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495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129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780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021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87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729806"/>
                  </a:ext>
                </a:extLst>
              </a:tr>
            </a:tbl>
          </a:graphicData>
        </a:graphic>
      </p:graphicFrame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220D38C-D766-4CD7-92A6-567C6D636554}"/>
              </a:ext>
            </a:extLst>
          </p:cNvPr>
          <p:cNvSpPr txBox="1"/>
          <p:nvPr/>
        </p:nvSpPr>
        <p:spPr>
          <a:xfrm>
            <a:off x="5444197" y="624772"/>
            <a:ext cx="5909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Yêu </a:t>
            </a:r>
            <a:r>
              <a:rPr lang="vi-VN" dirty="0" err="1"/>
              <a:t>cầu</a:t>
            </a:r>
            <a:r>
              <a:rPr lang="vi-VN" dirty="0"/>
              <a:t> </a:t>
            </a:r>
            <a:r>
              <a:rPr lang="vi-VN" dirty="0" err="1"/>
              <a:t>hs</a:t>
            </a:r>
            <a:r>
              <a:rPr lang="vi-VN" dirty="0"/>
              <a:t> </a:t>
            </a:r>
            <a:r>
              <a:rPr lang="vi-VN" dirty="0" err="1"/>
              <a:t>làm</a:t>
            </a:r>
            <a:r>
              <a:rPr lang="vi-VN" dirty="0"/>
              <a:t> </a:t>
            </a:r>
            <a:r>
              <a:rPr lang="vi-VN" dirty="0" err="1"/>
              <a:t>thực</a:t>
            </a:r>
            <a:r>
              <a:rPr lang="vi-VN" dirty="0"/>
              <a:t> </a:t>
            </a:r>
            <a:r>
              <a:rPr lang="vi-VN" dirty="0" err="1"/>
              <a:t>hành</a:t>
            </a:r>
            <a:r>
              <a:rPr lang="vi-VN" dirty="0"/>
              <a:t> </a:t>
            </a:r>
            <a:r>
              <a:rPr lang="vi-VN" dirty="0" err="1"/>
              <a:t>tại</a:t>
            </a:r>
            <a:r>
              <a:rPr lang="vi-VN" dirty="0"/>
              <a:t> </a:t>
            </a:r>
            <a:r>
              <a:rPr lang="vi-VN" dirty="0" err="1"/>
              <a:t>lớp</a:t>
            </a:r>
            <a:r>
              <a:rPr lang="vi-VN" dirty="0"/>
              <a:t>: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86A994E5-6EC0-405F-9641-073B0C7366A7}"/>
              </a:ext>
            </a:extLst>
          </p:cNvPr>
          <p:cNvSpPr txBox="1"/>
          <p:nvPr/>
        </p:nvSpPr>
        <p:spPr>
          <a:xfrm>
            <a:off x="10283483" y="4093698"/>
            <a:ext cx="15176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dirty="0"/>
              <a:t>Ghi </a:t>
            </a:r>
            <a:r>
              <a:rPr lang="vi-VN" dirty="0" err="1"/>
              <a:t>chú</a:t>
            </a:r>
            <a:r>
              <a:rPr lang="vi-VN" dirty="0"/>
              <a:t>: </a:t>
            </a:r>
            <a:r>
              <a:rPr lang="vi-VN" dirty="0" err="1"/>
              <a:t>Giáo</a:t>
            </a:r>
            <a:r>
              <a:rPr lang="vi-VN" dirty="0"/>
              <a:t> viên cho </a:t>
            </a:r>
            <a:r>
              <a:rPr lang="vi-VN" dirty="0" err="1"/>
              <a:t>học</a:t>
            </a:r>
            <a:r>
              <a:rPr lang="vi-VN" dirty="0"/>
              <a:t> sinh </a:t>
            </a:r>
            <a:r>
              <a:rPr lang="vi-VN" dirty="0" err="1"/>
              <a:t>nhập</a:t>
            </a:r>
            <a:r>
              <a:rPr lang="vi-VN" dirty="0"/>
              <a:t> </a:t>
            </a:r>
            <a:r>
              <a:rPr lang="vi-VN" dirty="0" err="1"/>
              <a:t>trực</a:t>
            </a:r>
            <a:r>
              <a:rPr lang="vi-VN" dirty="0"/>
              <a:t> </a:t>
            </a:r>
            <a:r>
              <a:rPr lang="vi-VN" dirty="0" err="1"/>
              <a:t>tiếp</a:t>
            </a:r>
            <a:r>
              <a:rPr lang="vi-VN" dirty="0"/>
              <a:t> trên </a:t>
            </a:r>
            <a:r>
              <a:rPr lang="vi-VN" dirty="0" err="1"/>
              <a:t>máy</a:t>
            </a:r>
            <a:r>
              <a:rPr lang="vi-VN" dirty="0"/>
              <a:t> </a:t>
            </a:r>
            <a:r>
              <a:rPr lang="vi-VN" dirty="0" err="1"/>
              <a:t>với</a:t>
            </a:r>
            <a:r>
              <a:rPr lang="vi-VN" dirty="0"/>
              <a:t> </a:t>
            </a:r>
            <a:r>
              <a:rPr lang="vi-VN" dirty="0" err="1"/>
              <a:t>số</a:t>
            </a:r>
            <a:r>
              <a:rPr lang="vi-VN" dirty="0"/>
              <a:t> </a:t>
            </a:r>
            <a:r>
              <a:rPr lang="vi-VN" dirty="0" err="1"/>
              <a:t>tổ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số</a:t>
            </a:r>
            <a:r>
              <a:rPr lang="vi-VN" dirty="0"/>
              <a:t> </a:t>
            </a:r>
            <a:r>
              <a:rPr lang="vi-VN" dirty="0" err="1"/>
              <a:t>hs</a:t>
            </a:r>
            <a:r>
              <a:rPr lang="vi-VN" dirty="0"/>
              <a:t> </a:t>
            </a:r>
            <a:r>
              <a:rPr lang="vi-VN" dirty="0" err="1"/>
              <a:t>tùy</a:t>
            </a:r>
            <a:r>
              <a:rPr lang="vi-VN" dirty="0"/>
              <a:t> ý</a:t>
            </a:r>
          </a:p>
        </p:txBody>
      </p:sp>
      <p:pic>
        <p:nvPicPr>
          <p:cNvPr id="3" name="Slide 5">
            <a:hlinkClick r:id="" action="ppaction://media"/>
            <a:extLst>
              <a:ext uri="{FF2B5EF4-FFF2-40B4-BE49-F238E27FC236}">
                <a16:creationId xmlns:a16="http://schemas.microsoft.com/office/drawing/2014/main" id="{C07D3C96-18A1-45C3-A2C8-C0D6709D53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5" y="319972"/>
            <a:ext cx="609600" cy="609600"/>
          </a:xfrm>
          <a:prstGeom prst="rect">
            <a:avLst/>
          </a:prstGeom>
        </p:spPr>
      </p:pic>
      <p:pic>
        <p:nvPicPr>
          <p:cNvPr id="12" name="Đồ họa 11" descr="Biểu tượng ngón trở trái chỉ sang phải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E35596A-D9C5-4ED7-9F75-7E807E82C7A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12446" y="136524"/>
            <a:ext cx="569626" cy="463083"/>
          </a:xfrm>
          <a:prstGeom prst="rect">
            <a:avLst/>
          </a:prstGeom>
        </p:spPr>
      </p:pic>
      <p:pic>
        <p:nvPicPr>
          <p:cNvPr id="13" name="Đồ họa 12" descr="Biểu tượng ngón trở trái chỉ sang phải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4FC37C6-9F3C-4CA4-AD5F-50B1369A474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10837445" y="139163"/>
            <a:ext cx="569626" cy="46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40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5" name="coin.wav"/>
          </p:stSnd>
        </p:sndAc>
      </p:transition>
    </mc:Choice>
    <mc:Fallback xmlns="">
      <p:transition spd="slow">
        <p:fade/>
        <p:sndAc>
          <p:stSnd>
            <p:snd r:embed="rId1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C4A39E1-4CEC-4AC8-B411-97ED99CA8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50" y="365125"/>
            <a:ext cx="2504602" cy="549275"/>
          </a:xfr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2, </a:t>
            </a:r>
            <a:r>
              <a:rPr lang="vi-VN" sz="2400" dirty="0" err="1">
                <a:solidFill>
                  <a:schemeClr val="bg1"/>
                </a:solidFill>
              </a:rPr>
              <a:t>Bảng</a:t>
            </a:r>
            <a:r>
              <a:rPr lang="vi-VN" sz="2400" dirty="0">
                <a:solidFill>
                  <a:schemeClr val="bg1"/>
                </a:solidFill>
              </a:rPr>
              <a:t> </a:t>
            </a:r>
            <a:r>
              <a:rPr lang="vi-VN" sz="2400" dirty="0" err="1">
                <a:solidFill>
                  <a:schemeClr val="bg1"/>
                </a:solidFill>
              </a:rPr>
              <a:t>thống</a:t>
            </a:r>
            <a:r>
              <a:rPr lang="vi-VN" sz="2400" dirty="0">
                <a:solidFill>
                  <a:schemeClr val="bg1"/>
                </a:solidFill>
              </a:rPr>
              <a:t> kê 1: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4726A99-8D6D-41E2-8832-C853999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33079" y="3175"/>
            <a:ext cx="4114800" cy="365125"/>
          </a:xfrm>
        </p:spPr>
        <p:txBody>
          <a:bodyPr/>
          <a:lstStyle/>
          <a:p>
            <a:r>
              <a:rPr lang="vi-VN" b="1" dirty="0" err="1">
                <a:solidFill>
                  <a:schemeClr val="bg1"/>
                </a:solidFill>
              </a:rPr>
              <a:t>Bài</a:t>
            </a:r>
            <a:r>
              <a:rPr lang="vi-VN" b="1" dirty="0">
                <a:solidFill>
                  <a:schemeClr val="bg1"/>
                </a:solidFill>
              </a:rPr>
              <a:t> 2: </a:t>
            </a:r>
            <a:r>
              <a:rPr lang="vi-VN" b="1" dirty="0" err="1">
                <a:solidFill>
                  <a:schemeClr val="bg1"/>
                </a:solidFill>
              </a:rPr>
              <a:t>BIỄU</a:t>
            </a:r>
            <a:r>
              <a:rPr lang="vi-VN" b="1" dirty="0">
                <a:solidFill>
                  <a:schemeClr val="bg1"/>
                </a:solidFill>
              </a:rPr>
              <a:t> </a:t>
            </a:r>
            <a:r>
              <a:rPr lang="vi-VN" b="1" dirty="0" err="1">
                <a:solidFill>
                  <a:schemeClr val="bg1"/>
                </a:solidFill>
              </a:rPr>
              <a:t>DIỄN</a:t>
            </a:r>
            <a:r>
              <a:rPr lang="vi-VN" b="1" dirty="0">
                <a:solidFill>
                  <a:schemeClr val="bg1"/>
                </a:solidFill>
              </a:rPr>
              <a:t> </a:t>
            </a:r>
            <a:r>
              <a:rPr lang="vi-VN" b="1" dirty="0" err="1">
                <a:solidFill>
                  <a:schemeClr val="bg1"/>
                </a:solidFill>
              </a:rPr>
              <a:t>DỮ</a:t>
            </a:r>
            <a:r>
              <a:rPr lang="vi-VN" b="1" dirty="0">
                <a:solidFill>
                  <a:schemeClr val="bg1"/>
                </a:solidFill>
              </a:rPr>
              <a:t> </a:t>
            </a:r>
            <a:r>
              <a:rPr lang="vi-VN" b="1" dirty="0" err="1">
                <a:solidFill>
                  <a:schemeClr val="bg1"/>
                </a:solidFill>
              </a:rPr>
              <a:t>LIỆU</a:t>
            </a:r>
            <a:r>
              <a:rPr lang="vi-VN" b="1" dirty="0">
                <a:solidFill>
                  <a:schemeClr val="bg1"/>
                </a:solidFill>
              </a:rPr>
              <a:t> TRÊN </a:t>
            </a:r>
            <a:r>
              <a:rPr lang="vi-VN" b="1" dirty="0" err="1">
                <a:solidFill>
                  <a:schemeClr val="bg1"/>
                </a:solidFill>
              </a:rPr>
              <a:t>BẢNG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7E97000-D73D-4247-BEAE-B452DEB9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13DD-C649-4E64-A9F2-41F64E632850}" type="slidenum">
              <a:rPr lang="vi-VN" smtClean="0"/>
              <a:t>5</a:t>
            </a:fld>
            <a:endParaRPr lang="vi-VN"/>
          </a:p>
        </p:txBody>
      </p:sp>
      <p:pic>
        <p:nvPicPr>
          <p:cNvPr id="8" name="Chỗ dành sẵn cho Nội dung 8">
            <a:extLst>
              <a:ext uri="{FF2B5EF4-FFF2-40B4-BE49-F238E27FC236}">
                <a16:creationId xmlns:a16="http://schemas.microsoft.com/office/drawing/2014/main" id="{4115F60C-21D3-45A4-BCB2-58BBABB89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" y="1568182"/>
            <a:ext cx="9610405" cy="4351338"/>
          </a:xfr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5869A42-A41B-46B2-AA34-B1FDDB5FF4A8}"/>
              </a:ext>
            </a:extLst>
          </p:cNvPr>
          <p:cNvSpPr txBox="1"/>
          <p:nvPr/>
        </p:nvSpPr>
        <p:spPr>
          <a:xfrm>
            <a:off x="1290796" y="1043865"/>
            <a:ext cx="9610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/>
              <a:t>Quan </a:t>
            </a:r>
            <a:r>
              <a:rPr lang="vi-VN" dirty="0" err="1"/>
              <a:t>sát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1 </a:t>
            </a:r>
            <a:r>
              <a:rPr lang="vi-VN" dirty="0" err="1"/>
              <a:t>rồi</a:t>
            </a:r>
            <a:r>
              <a:rPr lang="vi-VN" dirty="0"/>
              <a:t> cho </a:t>
            </a:r>
            <a:r>
              <a:rPr lang="vi-VN" dirty="0" err="1"/>
              <a:t>biết</a:t>
            </a:r>
            <a:r>
              <a:rPr lang="vi-VN" dirty="0"/>
              <a:t> </a:t>
            </a:r>
            <a:r>
              <a:rPr lang="vi-VN" dirty="0" err="1"/>
              <a:t>số</a:t>
            </a:r>
            <a:r>
              <a:rPr lang="vi-VN" dirty="0"/>
              <a:t> </a:t>
            </a:r>
            <a:r>
              <a:rPr lang="vi-VN" dirty="0" err="1"/>
              <a:t>bạn</a:t>
            </a:r>
            <a:r>
              <a:rPr lang="vi-VN" dirty="0"/>
              <a:t> </a:t>
            </a:r>
            <a:r>
              <a:rPr lang="vi-VN" dirty="0" err="1"/>
              <a:t>chọn</a:t>
            </a:r>
            <a:r>
              <a:rPr lang="vi-VN" dirty="0"/>
              <a:t> </a:t>
            </a:r>
            <a:r>
              <a:rPr lang="vi-VN" dirty="0" err="1"/>
              <a:t>món</a:t>
            </a:r>
            <a:r>
              <a:rPr lang="vi-VN" dirty="0"/>
              <a:t> ăn </a:t>
            </a:r>
            <a:r>
              <a:rPr lang="vi-VN" dirty="0" err="1"/>
              <a:t>sáng</a:t>
            </a:r>
            <a:r>
              <a:rPr lang="vi-VN" dirty="0"/>
              <a:t> nay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tổ</a:t>
            </a:r>
            <a:r>
              <a:rPr lang="vi-VN" dirty="0"/>
              <a:t> 3 </a:t>
            </a:r>
            <a:r>
              <a:rPr lang="vi-VN" dirty="0" err="1"/>
              <a:t>lớp</a:t>
            </a:r>
            <a:r>
              <a:rPr lang="vi-VN" dirty="0"/>
              <a:t> 6A4</a:t>
            </a:r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EC6B0FEF-7FCA-4BDB-8185-5798D303DE3B}"/>
              </a:ext>
            </a:extLst>
          </p:cNvPr>
          <p:cNvSpPr/>
          <p:nvPr/>
        </p:nvSpPr>
        <p:spPr>
          <a:xfrm>
            <a:off x="672708" y="2968052"/>
            <a:ext cx="719528" cy="365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E4CCABDE-B01B-4692-977F-A585803E6514}"/>
              </a:ext>
            </a:extLst>
          </p:cNvPr>
          <p:cNvSpPr/>
          <p:nvPr/>
        </p:nvSpPr>
        <p:spPr>
          <a:xfrm>
            <a:off x="1699889" y="3503427"/>
            <a:ext cx="719528" cy="365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F32A1C4A-FDBC-428F-A399-95D5705B8778}"/>
              </a:ext>
            </a:extLst>
          </p:cNvPr>
          <p:cNvSpPr/>
          <p:nvPr/>
        </p:nvSpPr>
        <p:spPr>
          <a:xfrm>
            <a:off x="2681597" y="3503428"/>
            <a:ext cx="719528" cy="365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07E97275-849D-485F-A146-E3E7B0C5577E}"/>
              </a:ext>
            </a:extLst>
          </p:cNvPr>
          <p:cNvSpPr/>
          <p:nvPr/>
        </p:nvSpPr>
        <p:spPr>
          <a:xfrm>
            <a:off x="3694792" y="3493046"/>
            <a:ext cx="719528" cy="365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71FCF995-BA01-4A41-B2D0-423EDDAA5F96}"/>
              </a:ext>
            </a:extLst>
          </p:cNvPr>
          <p:cNvSpPr/>
          <p:nvPr/>
        </p:nvSpPr>
        <p:spPr>
          <a:xfrm>
            <a:off x="3681161" y="2952879"/>
            <a:ext cx="719528" cy="365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DC3415F8-E003-483F-AE0E-A8F8C64134E0}"/>
              </a:ext>
            </a:extLst>
          </p:cNvPr>
          <p:cNvSpPr/>
          <p:nvPr/>
        </p:nvSpPr>
        <p:spPr>
          <a:xfrm>
            <a:off x="4692997" y="3503429"/>
            <a:ext cx="719528" cy="365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CB33BEE9-BFEB-4A30-BD7B-0C357C6566B9}"/>
              </a:ext>
            </a:extLst>
          </p:cNvPr>
          <p:cNvSpPr/>
          <p:nvPr/>
        </p:nvSpPr>
        <p:spPr>
          <a:xfrm>
            <a:off x="4697994" y="2968052"/>
            <a:ext cx="719528" cy="365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32C787B3-A92A-44B8-B3B3-9E8298A65DE4}"/>
              </a:ext>
            </a:extLst>
          </p:cNvPr>
          <p:cNvSpPr/>
          <p:nvPr/>
        </p:nvSpPr>
        <p:spPr>
          <a:xfrm>
            <a:off x="732048" y="3503427"/>
            <a:ext cx="719528" cy="365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819E1E29-FE3D-41EC-AFFB-235E71CFE8A5}"/>
              </a:ext>
            </a:extLst>
          </p:cNvPr>
          <p:cNvSpPr/>
          <p:nvPr/>
        </p:nvSpPr>
        <p:spPr>
          <a:xfrm>
            <a:off x="1676656" y="2962960"/>
            <a:ext cx="719528" cy="365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id="{64E59A79-2995-4FA0-A168-12D0C6EBE50A}"/>
              </a:ext>
            </a:extLst>
          </p:cNvPr>
          <p:cNvSpPr/>
          <p:nvPr/>
        </p:nvSpPr>
        <p:spPr>
          <a:xfrm>
            <a:off x="2651617" y="2962959"/>
            <a:ext cx="719528" cy="365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7D79EC2B-13CC-4F10-AF06-354EAF67BFF6}"/>
              </a:ext>
            </a:extLst>
          </p:cNvPr>
          <p:cNvSpPr/>
          <p:nvPr/>
        </p:nvSpPr>
        <p:spPr>
          <a:xfrm>
            <a:off x="7912957" y="3478056"/>
            <a:ext cx="1873771" cy="539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2C0CCEE-345A-48E9-95B9-44480CCD32D1}"/>
              </a:ext>
            </a:extLst>
          </p:cNvPr>
          <p:cNvSpPr/>
          <p:nvPr/>
        </p:nvSpPr>
        <p:spPr>
          <a:xfrm>
            <a:off x="7912955" y="5304808"/>
            <a:ext cx="1873771" cy="539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0E705E5B-BFDB-4591-8105-B50D0196C858}"/>
              </a:ext>
            </a:extLst>
          </p:cNvPr>
          <p:cNvSpPr/>
          <p:nvPr/>
        </p:nvSpPr>
        <p:spPr>
          <a:xfrm>
            <a:off x="7912956" y="4096853"/>
            <a:ext cx="1873771" cy="539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3D1A6DEB-E026-4E9C-AF29-DCC8F33DF044}"/>
              </a:ext>
            </a:extLst>
          </p:cNvPr>
          <p:cNvSpPr/>
          <p:nvPr/>
        </p:nvSpPr>
        <p:spPr>
          <a:xfrm>
            <a:off x="7912956" y="4705633"/>
            <a:ext cx="1873771" cy="539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ình chữ nhật: Góc Tròn 23">
            <a:hlinkClick r:id="rId8" action="ppaction://hlinksldjump"/>
            <a:extLst>
              <a:ext uri="{FF2B5EF4-FFF2-40B4-BE49-F238E27FC236}">
                <a16:creationId xmlns:a16="http://schemas.microsoft.com/office/drawing/2014/main" id="{2A84DE89-EDC1-4D60-9E45-197C2F2A24A8}"/>
              </a:ext>
            </a:extLst>
          </p:cNvPr>
          <p:cNvSpPr/>
          <p:nvPr/>
        </p:nvSpPr>
        <p:spPr>
          <a:xfrm>
            <a:off x="672708" y="4120462"/>
            <a:ext cx="4724827" cy="1335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err="1"/>
              <a:t>Chú</a:t>
            </a:r>
            <a:r>
              <a:rPr lang="vi-VN" dirty="0"/>
              <a:t> ý: </a:t>
            </a:r>
            <a:r>
              <a:rPr lang="vi-VN" dirty="0" err="1"/>
              <a:t>Nếu</a:t>
            </a:r>
            <a:r>
              <a:rPr lang="vi-VN" dirty="0"/>
              <a:t> </a:t>
            </a:r>
            <a:r>
              <a:rPr lang="vi-VN" dirty="0" err="1"/>
              <a:t>số</a:t>
            </a:r>
            <a:r>
              <a:rPr lang="vi-VN" dirty="0"/>
              <a:t> </a:t>
            </a:r>
            <a:r>
              <a:rPr lang="vi-VN" dirty="0" err="1"/>
              <a:t>lượng</a:t>
            </a:r>
            <a:r>
              <a:rPr lang="vi-VN" dirty="0"/>
              <a:t> </a:t>
            </a:r>
            <a:r>
              <a:rPr lang="vi-VN" dirty="0" err="1"/>
              <a:t>nhiều</a:t>
            </a:r>
            <a:r>
              <a:rPr lang="vi-VN" dirty="0"/>
              <a:t> </a:t>
            </a:r>
            <a:r>
              <a:rPr lang="vi-VN" dirty="0" err="1"/>
              <a:t>thì</a:t>
            </a:r>
            <a:r>
              <a:rPr lang="vi-VN" dirty="0"/>
              <a:t> </a:t>
            </a:r>
            <a:r>
              <a:rPr lang="vi-VN" dirty="0" err="1"/>
              <a:t>kiểm</a:t>
            </a:r>
            <a:r>
              <a:rPr lang="vi-VN" dirty="0"/>
              <a:t> </a:t>
            </a:r>
            <a:r>
              <a:rPr lang="vi-VN" dirty="0" err="1"/>
              <a:t>đếm</a:t>
            </a:r>
            <a:r>
              <a:rPr lang="vi-VN" dirty="0"/>
              <a:t> như </a:t>
            </a:r>
            <a:r>
              <a:rPr lang="vi-VN" dirty="0" err="1"/>
              <a:t>thế</a:t>
            </a:r>
            <a:r>
              <a:rPr lang="vi-VN" dirty="0"/>
              <a:t> </a:t>
            </a:r>
            <a:r>
              <a:rPr lang="vi-VN" dirty="0" err="1"/>
              <a:t>nào</a:t>
            </a:r>
            <a:r>
              <a:rPr lang="vi-VN" dirty="0"/>
              <a:t> cho </a:t>
            </a:r>
            <a:r>
              <a:rPr lang="vi-VN" dirty="0" err="1"/>
              <a:t>hiệu</a:t>
            </a:r>
            <a:r>
              <a:rPr lang="vi-VN" dirty="0"/>
              <a:t> </a:t>
            </a:r>
            <a:r>
              <a:rPr lang="vi-VN" dirty="0" err="1"/>
              <a:t>quả</a:t>
            </a:r>
            <a:r>
              <a:rPr lang="vi-VN" dirty="0"/>
              <a:t>? </a:t>
            </a:r>
            <a:r>
              <a:rPr lang="vi-VN" dirty="0" err="1"/>
              <a:t>Chờ</a:t>
            </a:r>
            <a:r>
              <a:rPr lang="vi-VN" dirty="0"/>
              <a:t> </a:t>
            </a:r>
            <a:r>
              <a:rPr lang="vi-VN" dirty="0" err="1"/>
              <a:t>đến</a:t>
            </a:r>
            <a:r>
              <a:rPr lang="vi-VN" dirty="0"/>
              <a:t> </a:t>
            </a:r>
            <a:r>
              <a:rPr lang="vi-VN" dirty="0" err="1"/>
              <a:t>phần</a:t>
            </a:r>
            <a:r>
              <a:rPr lang="vi-VN" dirty="0"/>
              <a:t> </a:t>
            </a:r>
            <a:r>
              <a:rPr lang="vi-VN" dirty="0" err="1"/>
              <a:t>vận</a:t>
            </a:r>
            <a:r>
              <a:rPr lang="vi-VN" dirty="0"/>
              <a:t> </a:t>
            </a:r>
            <a:r>
              <a:rPr lang="vi-VN" dirty="0" err="1"/>
              <a:t>dụng</a:t>
            </a:r>
            <a:r>
              <a:rPr lang="vi-VN" dirty="0"/>
              <a:t> </a:t>
            </a:r>
            <a:r>
              <a:rPr lang="vi-VN" dirty="0" err="1"/>
              <a:t>sẽ</a:t>
            </a:r>
            <a:r>
              <a:rPr lang="vi-VN" dirty="0"/>
              <a:t> </a:t>
            </a:r>
            <a:r>
              <a:rPr lang="vi-VN" dirty="0" err="1"/>
              <a:t>rõ</a:t>
            </a:r>
            <a:r>
              <a:rPr lang="vi-VN" dirty="0"/>
              <a:t>..</a:t>
            </a:r>
          </a:p>
        </p:txBody>
      </p: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C9264594-881B-40AB-AB02-3EE56047E856}"/>
              </a:ext>
            </a:extLst>
          </p:cNvPr>
          <p:cNvSpPr/>
          <p:nvPr/>
        </p:nvSpPr>
        <p:spPr>
          <a:xfrm>
            <a:off x="5929260" y="3429000"/>
            <a:ext cx="1645566" cy="6137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33745677-890F-467E-983B-F5D800564BB4}"/>
              </a:ext>
            </a:extLst>
          </p:cNvPr>
          <p:cNvSpPr/>
          <p:nvPr/>
        </p:nvSpPr>
        <p:spPr>
          <a:xfrm>
            <a:off x="5954204" y="4046927"/>
            <a:ext cx="1645566" cy="6137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id="{3036191E-F25C-4B6C-B2D7-B685AD56D7B4}"/>
              </a:ext>
            </a:extLst>
          </p:cNvPr>
          <p:cNvSpPr/>
          <p:nvPr/>
        </p:nvSpPr>
        <p:spPr>
          <a:xfrm>
            <a:off x="5982543" y="4661093"/>
            <a:ext cx="1645566" cy="6137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EDCB1DD0-CF5E-4806-AAFB-86804FA5D4D3}"/>
              </a:ext>
            </a:extLst>
          </p:cNvPr>
          <p:cNvSpPr/>
          <p:nvPr/>
        </p:nvSpPr>
        <p:spPr>
          <a:xfrm>
            <a:off x="6004206" y="5275259"/>
            <a:ext cx="1645566" cy="6137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C2A6C14-43AF-4304-8A75-2252F445F405}"/>
              </a:ext>
            </a:extLst>
          </p:cNvPr>
          <p:cNvSpPr txBox="1"/>
          <p:nvPr/>
        </p:nvSpPr>
        <p:spPr>
          <a:xfrm>
            <a:off x="10381957" y="1561519"/>
            <a:ext cx="1405516" cy="34778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bg1"/>
                </a:solidFill>
              </a:rPr>
              <a:t>Ghi </a:t>
            </a:r>
            <a:r>
              <a:rPr lang="vi-VN" sz="2000" dirty="0" err="1">
                <a:solidFill>
                  <a:schemeClr val="bg1"/>
                </a:solidFill>
              </a:rPr>
              <a:t>nhớ</a:t>
            </a:r>
            <a:r>
              <a:rPr lang="vi-VN" sz="2000" dirty="0">
                <a:solidFill>
                  <a:schemeClr val="bg1"/>
                </a:solidFill>
              </a:rPr>
              <a:t>: </a:t>
            </a:r>
            <a:r>
              <a:rPr lang="vi-VN" sz="2000" dirty="0" err="1">
                <a:solidFill>
                  <a:schemeClr val="bg1"/>
                </a:solidFill>
              </a:rPr>
              <a:t>Số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lần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giá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trị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xuất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hiện</a:t>
            </a:r>
            <a:r>
              <a:rPr lang="vi-VN" sz="2000" dirty="0">
                <a:solidFill>
                  <a:schemeClr val="bg1"/>
                </a:solidFill>
              </a:rPr>
              <a:t> trong </a:t>
            </a:r>
            <a:r>
              <a:rPr lang="vi-VN" sz="2000" dirty="0" err="1">
                <a:solidFill>
                  <a:schemeClr val="bg1"/>
                </a:solidFill>
              </a:rPr>
              <a:t>bảng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dữ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liệu</a:t>
            </a:r>
            <a:r>
              <a:rPr lang="vi-VN" sz="2000" dirty="0">
                <a:solidFill>
                  <a:schemeClr val="bg1"/>
                </a:solidFill>
              </a:rPr>
              <a:t> ban </a:t>
            </a:r>
            <a:r>
              <a:rPr lang="vi-VN" sz="2000" dirty="0" err="1">
                <a:solidFill>
                  <a:schemeClr val="bg1"/>
                </a:solidFill>
              </a:rPr>
              <a:t>đầu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gọi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là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tần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số</a:t>
            </a:r>
            <a:r>
              <a:rPr lang="vi-VN" sz="2000" dirty="0">
                <a:solidFill>
                  <a:schemeClr val="bg1"/>
                </a:solidFill>
              </a:rPr>
              <a:t>. </a:t>
            </a:r>
            <a:r>
              <a:rPr lang="vi-VN" sz="2000" dirty="0" err="1">
                <a:solidFill>
                  <a:schemeClr val="bg1"/>
                </a:solidFill>
              </a:rPr>
              <a:t>Ví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dụ</a:t>
            </a:r>
            <a:r>
              <a:rPr lang="vi-VN" sz="2000" dirty="0">
                <a:solidFill>
                  <a:schemeClr val="bg1"/>
                </a:solidFill>
              </a:rPr>
              <a:t>: Cơm </a:t>
            </a:r>
            <a:r>
              <a:rPr lang="vi-VN" sz="2000" dirty="0" err="1">
                <a:solidFill>
                  <a:schemeClr val="bg1"/>
                </a:solidFill>
              </a:rPr>
              <a:t>tấm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có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tần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số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là</a:t>
            </a:r>
            <a:r>
              <a:rPr lang="vi-VN" sz="2000" dirty="0">
                <a:solidFill>
                  <a:schemeClr val="bg1"/>
                </a:solidFill>
              </a:rPr>
              <a:t> 2</a:t>
            </a:r>
          </a:p>
        </p:txBody>
      </p:sp>
      <p:pic>
        <p:nvPicPr>
          <p:cNvPr id="29" name="Đồ họa 28" descr="Bút chì">
            <a:extLst>
              <a:ext uri="{FF2B5EF4-FFF2-40B4-BE49-F238E27FC236}">
                <a16:creationId xmlns:a16="http://schemas.microsoft.com/office/drawing/2014/main" id="{51EC926D-02E6-40FD-ACCA-8B04FB7FD40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330446">
            <a:off x="11336208" y="4583949"/>
            <a:ext cx="513148" cy="513148"/>
          </a:xfrm>
          <a:prstGeom prst="rect">
            <a:avLst/>
          </a:prstGeom>
        </p:spPr>
      </p:pic>
      <p:pic>
        <p:nvPicPr>
          <p:cNvPr id="30" name="Slide 6">
            <a:hlinkClick r:id="" action="ppaction://media"/>
            <a:extLst>
              <a:ext uri="{FF2B5EF4-FFF2-40B4-BE49-F238E27FC236}">
                <a16:creationId xmlns:a16="http://schemas.microsoft.com/office/drawing/2014/main" id="{3EF24581-1C72-4C4A-96AD-AEA5C9A696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0" y="971132"/>
            <a:ext cx="609600" cy="609600"/>
          </a:xfrm>
          <a:prstGeom prst="rect">
            <a:avLst/>
          </a:prstGeom>
        </p:spPr>
      </p:pic>
      <p:pic>
        <p:nvPicPr>
          <p:cNvPr id="31" name="Đồ họa 30" descr="Biểu tượng ngón trở trái chỉ sang phải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6A4AD79-4541-4F09-8C1F-2B4297CE048A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512446" y="136524"/>
            <a:ext cx="569626" cy="463083"/>
          </a:xfrm>
          <a:prstGeom prst="rect">
            <a:avLst/>
          </a:prstGeom>
        </p:spPr>
      </p:pic>
      <p:pic>
        <p:nvPicPr>
          <p:cNvPr id="32" name="Đồ họa 31" descr="Biểu tượng ngón trở trái chỉ sang phải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988A17B-4453-4138-B900-50553473F0B9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6200000">
            <a:off x="10837445" y="139163"/>
            <a:ext cx="569626" cy="46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oin.wav"/>
          </p:stSnd>
        </p:sndAc>
      </p:transition>
    </mc:Choice>
    <mc:Fallback xmlns="">
      <p:transition spd="slow">
        <p:fade/>
        <p:sndAc>
          <p:stSnd>
            <p:snd r:embed="rId16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87E96F-372D-423C-B1AC-2A93C2EB2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49" y="507219"/>
            <a:ext cx="2743200" cy="489314"/>
          </a:xfr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2, </a:t>
            </a:r>
            <a:r>
              <a:rPr lang="en-US" sz="2400" dirty="0" err="1">
                <a:solidFill>
                  <a:schemeClr val="bg1"/>
                </a:solidFill>
              </a:rPr>
              <a:t>Bảng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thống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kê</a:t>
            </a:r>
            <a:r>
              <a:rPr lang="en-US" sz="2400" dirty="0">
                <a:solidFill>
                  <a:schemeClr val="bg1"/>
                </a:solidFill>
              </a:rPr>
              <a:t> 2:</a:t>
            </a:r>
            <a:endParaRPr lang="vi-VN" sz="2400" dirty="0">
              <a:solidFill>
                <a:schemeClr val="bg1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E59A54F-C5B4-40B1-BD3C-D81CAC6FB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5800" y="0"/>
            <a:ext cx="4114800" cy="365125"/>
          </a:xfrm>
        </p:spPr>
        <p:txBody>
          <a:bodyPr/>
          <a:lstStyle/>
          <a:p>
            <a:r>
              <a:rPr lang="vi-VN" b="1" dirty="0" err="1">
                <a:solidFill>
                  <a:schemeClr val="bg1"/>
                </a:solidFill>
              </a:rPr>
              <a:t>Bài</a:t>
            </a:r>
            <a:r>
              <a:rPr lang="vi-VN" b="1" dirty="0">
                <a:solidFill>
                  <a:schemeClr val="bg1"/>
                </a:solidFill>
              </a:rPr>
              <a:t> 2: </a:t>
            </a:r>
            <a:r>
              <a:rPr lang="vi-VN" b="1" dirty="0" err="1">
                <a:solidFill>
                  <a:schemeClr val="bg1"/>
                </a:solidFill>
              </a:rPr>
              <a:t>BIỄU</a:t>
            </a:r>
            <a:r>
              <a:rPr lang="vi-VN" b="1" dirty="0">
                <a:solidFill>
                  <a:schemeClr val="bg1"/>
                </a:solidFill>
              </a:rPr>
              <a:t> </a:t>
            </a:r>
            <a:r>
              <a:rPr lang="vi-VN" b="1" dirty="0" err="1">
                <a:solidFill>
                  <a:schemeClr val="bg1"/>
                </a:solidFill>
              </a:rPr>
              <a:t>DIỄN</a:t>
            </a:r>
            <a:r>
              <a:rPr lang="vi-VN" b="1" dirty="0">
                <a:solidFill>
                  <a:schemeClr val="bg1"/>
                </a:solidFill>
              </a:rPr>
              <a:t> </a:t>
            </a:r>
            <a:r>
              <a:rPr lang="vi-VN" b="1" dirty="0" err="1">
                <a:solidFill>
                  <a:schemeClr val="bg1"/>
                </a:solidFill>
              </a:rPr>
              <a:t>DỮ</a:t>
            </a:r>
            <a:r>
              <a:rPr lang="vi-VN" b="1" dirty="0">
                <a:solidFill>
                  <a:schemeClr val="bg1"/>
                </a:solidFill>
              </a:rPr>
              <a:t> </a:t>
            </a:r>
            <a:r>
              <a:rPr lang="vi-VN" b="1" dirty="0" err="1">
                <a:solidFill>
                  <a:schemeClr val="bg1"/>
                </a:solidFill>
              </a:rPr>
              <a:t>LIỆU</a:t>
            </a:r>
            <a:r>
              <a:rPr lang="vi-VN" b="1" dirty="0">
                <a:solidFill>
                  <a:schemeClr val="bg1"/>
                </a:solidFill>
              </a:rPr>
              <a:t> TRÊN </a:t>
            </a:r>
            <a:r>
              <a:rPr lang="vi-VN" b="1" dirty="0" err="1">
                <a:solidFill>
                  <a:schemeClr val="bg1"/>
                </a:solidFill>
              </a:rPr>
              <a:t>BẢNG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19E32B-CFE0-45C3-A36E-8056ABBC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13DD-C649-4E64-A9F2-41F64E632850}" type="slidenum">
              <a:rPr lang="vi-VN" smtClean="0"/>
              <a:t>6</a:t>
            </a:fld>
            <a:endParaRPr lang="vi-VN"/>
          </a:p>
        </p:txBody>
      </p:sp>
      <p:pic>
        <p:nvPicPr>
          <p:cNvPr id="21" name="Chỗ dành sẵn cho Nội dung 20">
            <a:extLst>
              <a:ext uri="{FF2B5EF4-FFF2-40B4-BE49-F238E27FC236}">
                <a16:creationId xmlns:a16="http://schemas.microsoft.com/office/drawing/2014/main" id="{2D4B9F5C-EC24-42D3-A097-F69CA13E5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3" b="25229"/>
          <a:stretch/>
        </p:blipFill>
        <p:spPr>
          <a:xfrm>
            <a:off x="419724" y="1547459"/>
            <a:ext cx="9390088" cy="3125377"/>
          </a:xfr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581930A7-8388-4047-A640-14A206E6056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t="17064" b="21137"/>
          <a:stretch/>
        </p:blipFill>
        <p:spPr>
          <a:xfrm>
            <a:off x="534649" y="4841207"/>
            <a:ext cx="11122702" cy="1279587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7CFDE15A-E501-497A-9367-D96629C6E65C}"/>
              </a:ext>
            </a:extLst>
          </p:cNvPr>
          <p:cNvSpPr txBox="1"/>
          <p:nvPr/>
        </p:nvSpPr>
        <p:spPr>
          <a:xfrm>
            <a:off x="10059649" y="1584371"/>
            <a:ext cx="1712627" cy="212365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Có</a:t>
            </a:r>
            <a:r>
              <a:rPr lang="en-US" sz="2200" dirty="0"/>
              <a:t> 4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đạt</a:t>
            </a:r>
            <a:r>
              <a:rPr lang="en-US" sz="2200" dirty="0"/>
              <a:t> </a:t>
            </a:r>
            <a:r>
              <a:rPr lang="en-US" sz="2200" dirty="0" err="1"/>
              <a:t>điểm</a:t>
            </a:r>
            <a:r>
              <a:rPr lang="en-US" sz="2200" dirty="0"/>
              <a:t> 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Có</a:t>
            </a:r>
            <a:r>
              <a:rPr lang="en-US" sz="2200" dirty="0"/>
              <a:t> 6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7 </a:t>
            </a:r>
            <a:r>
              <a:rPr lang="en-US" sz="2200" dirty="0" err="1"/>
              <a:t>điểm</a:t>
            </a:r>
            <a:r>
              <a:rPr lang="en-US" sz="2200" dirty="0"/>
              <a:t>.</a:t>
            </a:r>
            <a:endParaRPr lang="vi-VN" sz="2200" dirty="0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5CA62975-BCF7-471F-94E6-B30E03D48757}"/>
              </a:ext>
            </a:extLst>
          </p:cNvPr>
          <p:cNvSpPr txBox="1"/>
          <p:nvPr/>
        </p:nvSpPr>
        <p:spPr>
          <a:xfrm>
            <a:off x="3297836" y="384932"/>
            <a:ext cx="8474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/>
              <a:t>Điền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thích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dấu</a:t>
            </a:r>
            <a:r>
              <a:rPr lang="en-US" sz="2200" dirty="0"/>
              <a:t> “?” </a:t>
            </a:r>
            <a:r>
              <a:rPr lang="en-US" sz="2200" dirty="0" err="1"/>
              <a:t>bảng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đây</a:t>
            </a:r>
            <a:r>
              <a:rPr lang="en-US" sz="2200" dirty="0"/>
              <a:t>: (</a:t>
            </a:r>
            <a:r>
              <a:rPr lang="en-US" sz="2200" dirty="0" err="1"/>
              <a:t>Dựa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dãy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đã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hãy</a:t>
            </a:r>
            <a:r>
              <a:rPr lang="en-US" sz="2200" dirty="0"/>
              <a:t> </a:t>
            </a:r>
            <a:r>
              <a:rPr lang="en-US" sz="2200" dirty="0" err="1"/>
              <a:t>đếm</a:t>
            </a:r>
            <a:r>
              <a:rPr lang="en-US" sz="2200" dirty="0"/>
              <a:t> </a:t>
            </a:r>
            <a:r>
              <a:rPr lang="en-US" sz="2200" dirty="0" err="1"/>
              <a:t>lần</a:t>
            </a:r>
            <a:r>
              <a:rPr lang="en-US" sz="2200" dirty="0"/>
              <a:t> </a:t>
            </a:r>
            <a:r>
              <a:rPr lang="en-US" sz="2200" dirty="0" err="1"/>
              <a:t>lượt</a:t>
            </a:r>
            <a:r>
              <a:rPr lang="en-US" sz="2200" dirty="0"/>
              <a:t> </a:t>
            </a:r>
            <a:r>
              <a:rPr lang="en-US" sz="2200" dirty="0" err="1"/>
              <a:t>từng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khác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 - </a:t>
            </a:r>
            <a:r>
              <a:rPr lang="en-US" sz="2200" dirty="0" err="1"/>
              <a:t>khi</a:t>
            </a:r>
            <a:r>
              <a:rPr lang="en-US" sz="2200" dirty="0"/>
              <a:t> </a:t>
            </a:r>
            <a:r>
              <a:rPr lang="en-US" sz="2200" dirty="0" err="1"/>
              <a:t>đếm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thì</a:t>
            </a:r>
            <a:r>
              <a:rPr lang="en-US" sz="2200" dirty="0"/>
              <a:t> </a:t>
            </a:r>
            <a:r>
              <a:rPr lang="en-US" sz="2200" dirty="0" err="1"/>
              <a:t>gạch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(</a:t>
            </a:r>
            <a:r>
              <a:rPr lang="en-US" sz="2200" dirty="0" err="1"/>
              <a:t>trên</a:t>
            </a:r>
            <a:r>
              <a:rPr lang="en-US" sz="2200" dirty="0"/>
              <a:t>…)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đã</a:t>
            </a:r>
            <a:r>
              <a:rPr lang="en-US" sz="2200" dirty="0"/>
              <a:t> </a:t>
            </a:r>
            <a:r>
              <a:rPr lang="en-US" sz="2200" dirty="0" err="1"/>
              <a:t>đếm</a:t>
            </a:r>
            <a:r>
              <a:rPr lang="en-US" sz="2200" dirty="0"/>
              <a:t> –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khác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 </a:t>
            </a:r>
            <a:r>
              <a:rPr lang="en-US" sz="2200" dirty="0" err="1"/>
              <a:t>đánh</a:t>
            </a:r>
            <a:r>
              <a:rPr lang="en-US" sz="2200" dirty="0"/>
              <a:t> </a:t>
            </a:r>
            <a:r>
              <a:rPr lang="en-US" sz="2200" dirty="0" err="1"/>
              <a:t>dấu</a:t>
            </a:r>
            <a:r>
              <a:rPr lang="en-US" sz="2200" dirty="0"/>
              <a:t> </a:t>
            </a:r>
            <a:r>
              <a:rPr lang="en-US" sz="2200" dirty="0" err="1"/>
              <a:t>khác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)</a:t>
            </a:r>
            <a:endParaRPr lang="vi-VN" sz="2200" dirty="0"/>
          </a:p>
        </p:txBody>
      </p:sp>
      <p:sp>
        <p:nvSpPr>
          <p:cNvPr id="38" name="Hình chữ nhật: Góc Tròn 37">
            <a:extLst>
              <a:ext uri="{FF2B5EF4-FFF2-40B4-BE49-F238E27FC236}">
                <a16:creationId xmlns:a16="http://schemas.microsoft.com/office/drawing/2014/main" id="{1A9FABD4-A838-4D66-865A-7F86A38FF98E}"/>
              </a:ext>
            </a:extLst>
          </p:cNvPr>
          <p:cNvSpPr/>
          <p:nvPr/>
        </p:nvSpPr>
        <p:spPr>
          <a:xfrm>
            <a:off x="3882452" y="3552669"/>
            <a:ext cx="974361" cy="389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4</a:t>
            </a:r>
            <a:endParaRPr lang="vi-VN" sz="2000" b="1" dirty="0"/>
          </a:p>
        </p:txBody>
      </p:sp>
      <p:sp>
        <p:nvSpPr>
          <p:cNvPr id="39" name="Hình chữ nhật: Góc Tròn 38">
            <a:extLst>
              <a:ext uri="{FF2B5EF4-FFF2-40B4-BE49-F238E27FC236}">
                <a16:creationId xmlns:a16="http://schemas.microsoft.com/office/drawing/2014/main" id="{63234ABB-DBEF-4487-B0A5-B1C6730DB5F1}"/>
              </a:ext>
            </a:extLst>
          </p:cNvPr>
          <p:cNvSpPr/>
          <p:nvPr/>
        </p:nvSpPr>
        <p:spPr>
          <a:xfrm>
            <a:off x="5067924" y="3572223"/>
            <a:ext cx="974361" cy="389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  <a:endParaRPr lang="vi-VN" sz="2000" b="1" dirty="0"/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id="{ECEC0DF0-04CB-4B78-AFF9-9BAF714A86F7}"/>
              </a:ext>
            </a:extLst>
          </p:cNvPr>
          <p:cNvSpPr/>
          <p:nvPr/>
        </p:nvSpPr>
        <p:spPr>
          <a:xfrm>
            <a:off x="6253396" y="3552669"/>
            <a:ext cx="974361" cy="389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</a:t>
            </a:r>
            <a:endParaRPr lang="vi-VN" sz="2000" b="1" dirty="0"/>
          </a:p>
        </p:txBody>
      </p: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2800AB7E-184E-4C0D-B4C2-7CD16D56D65C}"/>
              </a:ext>
            </a:extLst>
          </p:cNvPr>
          <p:cNvSpPr/>
          <p:nvPr/>
        </p:nvSpPr>
        <p:spPr>
          <a:xfrm>
            <a:off x="7438868" y="3572223"/>
            <a:ext cx="974361" cy="389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  <a:endParaRPr lang="vi-VN" sz="2000" b="1" dirty="0"/>
          </a:p>
        </p:txBody>
      </p:sp>
      <p:sp>
        <p:nvSpPr>
          <p:cNvPr id="42" name="Hình chữ nhật: Góc Tròn 41">
            <a:extLst>
              <a:ext uri="{FF2B5EF4-FFF2-40B4-BE49-F238E27FC236}">
                <a16:creationId xmlns:a16="http://schemas.microsoft.com/office/drawing/2014/main" id="{A8E3E971-F159-4ABD-AA51-EDBC052F6ABF}"/>
              </a:ext>
            </a:extLst>
          </p:cNvPr>
          <p:cNvSpPr/>
          <p:nvPr/>
        </p:nvSpPr>
        <p:spPr>
          <a:xfrm>
            <a:off x="8624341" y="3564728"/>
            <a:ext cx="974361" cy="389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  <a:endParaRPr lang="vi-VN" sz="2000" b="1" dirty="0"/>
          </a:p>
        </p:txBody>
      </p:sp>
      <p:pic>
        <p:nvPicPr>
          <p:cNvPr id="44" name="Đồ họa 43" descr="Bút chì">
            <a:extLst>
              <a:ext uri="{FF2B5EF4-FFF2-40B4-BE49-F238E27FC236}">
                <a16:creationId xmlns:a16="http://schemas.microsoft.com/office/drawing/2014/main" id="{C3C615FD-40FC-4ADB-9C0A-7D04D1AC49A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330446">
            <a:off x="2383142" y="5569535"/>
            <a:ext cx="513148" cy="513148"/>
          </a:xfrm>
          <a:prstGeom prst="rect">
            <a:avLst/>
          </a:prstGeom>
        </p:spPr>
      </p:pic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9AEC0D1C-08E6-44F6-B8FB-08803D710FF5}"/>
              </a:ext>
            </a:extLst>
          </p:cNvPr>
          <p:cNvSpPr txBox="1"/>
          <p:nvPr/>
        </p:nvSpPr>
        <p:spPr>
          <a:xfrm>
            <a:off x="253583" y="1049311"/>
            <a:ext cx="3044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:</a:t>
            </a:r>
            <a:endParaRPr lang="vi-VN" sz="2000" dirty="0"/>
          </a:p>
        </p:txBody>
      </p:sp>
      <p:pic>
        <p:nvPicPr>
          <p:cNvPr id="3" name="Slide 7">
            <a:hlinkClick r:id="" action="ppaction://media"/>
            <a:extLst>
              <a:ext uri="{FF2B5EF4-FFF2-40B4-BE49-F238E27FC236}">
                <a16:creationId xmlns:a16="http://schemas.microsoft.com/office/drawing/2014/main" id="{713986AE-BB69-41EA-92EF-DE09A55D01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0" y="244839"/>
            <a:ext cx="609600" cy="609600"/>
          </a:xfrm>
          <a:prstGeom prst="rect">
            <a:avLst/>
          </a:prstGeom>
        </p:spPr>
      </p:pic>
      <p:pic>
        <p:nvPicPr>
          <p:cNvPr id="19" name="Đồ họa 18" descr="Biểu tượng ngón trở trái chỉ sang phải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508CBE4-7D98-4480-92BC-35934E99E97D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512446" y="136524"/>
            <a:ext cx="569626" cy="463083"/>
          </a:xfrm>
          <a:prstGeom prst="rect">
            <a:avLst/>
          </a:prstGeom>
        </p:spPr>
      </p:pic>
      <p:pic>
        <p:nvPicPr>
          <p:cNvPr id="20" name="Đồ họa 19" descr="Biểu tượng ngón trở trái chỉ sang phải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7D77289-5829-424C-8DF8-F7F32B74D68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6200000">
            <a:off x="10837445" y="139163"/>
            <a:ext cx="569626" cy="46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11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oin.wav"/>
          </p:stSnd>
        </p:sndAc>
      </p:transition>
    </mc:Choice>
    <mc:Fallback xmlns="">
      <p:transition spd="slow">
        <p:fade/>
        <p:sndAc>
          <p:stSnd>
            <p:snd r:embed="rId16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5" grpId="0" animBg="1"/>
      <p:bldP spid="37" grpId="0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31360E7-222B-4FF0-BAAF-54B193BBC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66673"/>
            <a:ext cx="2700995" cy="463577"/>
          </a:xfr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2, </a:t>
            </a:r>
            <a:r>
              <a:rPr lang="vi-VN" sz="2400" dirty="0" err="1">
                <a:solidFill>
                  <a:schemeClr val="bg1"/>
                </a:solidFill>
              </a:rPr>
              <a:t>Bảng</a:t>
            </a:r>
            <a:r>
              <a:rPr lang="vi-VN" sz="2400" dirty="0">
                <a:solidFill>
                  <a:schemeClr val="bg1"/>
                </a:solidFill>
              </a:rPr>
              <a:t> </a:t>
            </a:r>
            <a:r>
              <a:rPr lang="vi-VN" sz="2400" dirty="0" err="1">
                <a:solidFill>
                  <a:schemeClr val="bg1"/>
                </a:solidFill>
              </a:rPr>
              <a:t>thống</a:t>
            </a:r>
            <a:r>
              <a:rPr lang="vi-VN" sz="2400" dirty="0">
                <a:solidFill>
                  <a:schemeClr val="bg1"/>
                </a:solidFill>
              </a:rPr>
              <a:t> kê 3:</a:t>
            </a:r>
          </a:p>
        </p:txBody>
      </p:sp>
      <p:pic>
        <p:nvPicPr>
          <p:cNvPr id="9" name="Chỗ dành sẵn cho Nội dung 8">
            <a:extLst>
              <a:ext uri="{FF2B5EF4-FFF2-40B4-BE49-F238E27FC236}">
                <a16:creationId xmlns:a16="http://schemas.microsoft.com/office/drawing/2014/main" id="{3CC0AC20-D469-4B31-AF0F-BA608486A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5" y="886958"/>
            <a:ext cx="8774427" cy="3389621"/>
          </a:xfrm>
        </p:spPr>
      </p:pic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DF40808-DF0B-47F7-96CF-A36BDE510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63060" y="3175"/>
            <a:ext cx="4114800" cy="365125"/>
          </a:xfrm>
        </p:spPr>
        <p:txBody>
          <a:bodyPr/>
          <a:lstStyle/>
          <a:p>
            <a:r>
              <a:rPr lang="vi-VN" b="1">
                <a:solidFill>
                  <a:schemeClr val="bg1"/>
                </a:solidFill>
              </a:rPr>
              <a:t>Bài 2: BIỄU DIỄN DỮ LIỆU TRÊN BẢNG</a:t>
            </a: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83D8A18-DB6B-480D-BB92-1DC2E55BA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13DD-C649-4E64-A9F2-41F64E632850}" type="slidenum">
              <a:rPr lang="vi-VN" smtClean="0"/>
              <a:t>7</a:t>
            </a:fld>
            <a:endParaRPr lang="vi-VN" dirty="0"/>
          </a:p>
        </p:txBody>
      </p:sp>
      <p:graphicFrame>
        <p:nvGraphicFramePr>
          <p:cNvPr id="10" name="Bảng 10">
            <a:extLst>
              <a:ext uri="{FF2B5EF4-FFF2-40B4-BE49-F238E27FC236}">
                <a16:creationId xmlns:a16="http://schemas.microsoft.com/office/drawing/2014/main" id="{0A797D32-2C9E-4E0E-ABBF-85D3230CD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148788"/>
              </p:ext>
            </p:extLst>
          </p:nvPr>
        </p:nvGraphicFramePr>
        <p:xfrm>
          <a:off x="9273735" y="886958"/>
          <a:ext cx="2743200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8050">
                  <a:extLst>
                    <a:ext uri="{9D8B030D-6E8A-4147-A177-3AD203B41FA5}">
                      <a16:colId xmlns:a16="http://schemas.microsoft.com/office/drawing/2014/main" val="2344491878"/>
                    </a:ext>
                  </a:extLst>
                </a:gridCol>
                <a:gridCol w="1255150">
                  <a:extLst>
                    <a:ext uri="{9D8B030D-6E8A-4147-A177-3AD203B41FA5}">
                      <a16:colId xmlns:a16="http://schemas.microsoft.com/office/drawing/2014/main" val="2873682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000" dirty="0" err="1"/>
                        <a:t>Loại</a:t>
                      </a:r>
                      <a:r>
                        <a:rPr lang="vi-VN" sz="2000" dirty="0"/>
                        <a:t> phim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 err="1"/>
                        <a:t>Tần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số</a:t>
                      </a:r>
                      <a:endParaRPr lang="vi-V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710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vi-VN" sz="2000" dirty="0" err="1"/>
                        <a:t>Hoạt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hình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628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vi-VN" sz="2000" dirty="0" err="1"/>
                        <a:t>Lịch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sử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338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vi-VN" sz="2000" dirty="0"/>
                        <a:t>Khoa </a:t>
                      </a:r>
                      <a:r>
                        <a:rPr lang="vi-VN" sz="2000" dirty="0" err="1"/>
                        <a:t>học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264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vi-VN" sz="2000" dirty="0"/>
                        <a:t>Ca </a:t>
                      </a:r>
                      <a:r>
                        <a:rPr lang="vi-VN" sz="2000" dirty="0" err="1"/>
                        <a:t>nhạc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07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vi-VN" sz="2000" dirty="0"/>
                        <a:t>Trinh </a:t>
                      </a:r>
                      <a:r>
                        <a:rPr lang="vi-VN" sz="2000" dirty="0" err="1"/>
                        <a:t>thám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259586"/>
                  </a:ext>
                </a:extLst>
              </a:tr>
            </a:tbl>
          </a:graphicData>
        </a:graphic>
      </p:graphicFrame>
      <p:graphicFrame>
        <p:nvGraphicFramePr>
          <p:cNvPr id="11" name="Bảng 10">
            <a:extLst>
              <a:ext uri="{FF2B5EF4-FFF2-40B4-BE49-F238E27FC236}">
                <a16:creationId xmlns:a16="http://schemas.microsoft.com/office/drawing/2014/main" id="{2C87F9A5-3B49-4779-B57B-AE101EE04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061160"/>
              </p:ext>
            </p:extLst>
          </p:nvPr>
        </p:nvGraphicFramePr>
        <p:xfrm>
          <a:off x="9278496" y="3719320"/>
          <a:ext cx="2743200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8050">
                  <a:extLst>
                    <a:ext uri="{9D8B030D-6E8A-4147-A177-3AD203B41FA5}">
                      <a16:colId xmlns:a16="http://schemas.microsoft.com/office/drawing/2014/main" val="2344491878"/>
                    </a:ext>
                  </a:extLst>
                </a:gridCol>
                <a:gridCol w="1255150">
                  <a:extLst>
                    <a:ext uri="{9D8B030D-6E8A-4147-A177-3AD203B41FA5}">
                      <a16:colId xmlns:a16="http://schemas.microsoft.com/office/drawing/2014/main" val="2873682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2000" dirty="0" err="1"/>
                        <a:t>Loại</a:t>
                      </a:r>
                      <a:r>
                        <a:rPr lang="vi-VN" sz="2000" dirty="0"/>
                        <a:t> phim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 err="1"/>
                        <a:t>Tần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số</a:t>
                      </a:r>
                      <a:endParaRPr lang="vi-V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710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000" dirty="0" err="1"/>
                        <a:t>Hoạt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hình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628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000" dirty="0" err="1"/>
                        <a:t>Lịch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sử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338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000" dirty="0"/>
                        <a:t>Khoa </a:t>
                      </a:r>
                      <a:r>
                        <a:rPr lang="vi-VN" sz="2000" dirty="0" err="1"/>
                        <a:t>học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264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000" dirty="0"/>
                        <a:t>Ca </a:t>
                      </a:r>
                      <a:r>
                        <a:rPr lang="vi-VN" sz="2000" dirty="0" err="1"/>
                        <a:t>nhạc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07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000" dirty="0"/>
                        <a:t>Trinh </a:t>
                      </a:r>
                      <a:r>
                        <a:rPr lang="vi-VN" sz="2000" dirty="0" err="1"/>
                        <a:t>thám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259586"/>
                  </a:ext>
                </a:extLst>
              </a:tr>
            </a:tbl>
          </a:graphicData>
        </a:graphic>
      </p:graphicFrame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9F39A96F-E867-4BAD-8E11-70D2280E85A1}"/>
              </a:ext>
            </a:extLst>
          </p:cNvPr>
          <p:cNvCxnSpPr>
            <a:cxnSpLocks/>
          </p:cNvCxnSpPr>
          <p:nvPr/>
        </p:nvCxnSpPr>
        <p:spPr>
          <a:xfrm>
            <a:off x="11788355" y="5753364"/>
            <a:ext cx="0" cy="28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1EF9515A-AECF-4EB8-91B9-6C8EFB890B12}"/>
              </a:ext>
            </a:extLst>
          </p:cNvPr>
          <p:cNvCxnSpPr>
            <a:cxnSpLocks/>
          </p:cNvCxnSpPr>
          <p:nvPr/>
        </p:nvCxnSpPr>
        <p:spPr>
          <a:xfrm>
            <a:off x="11886834" y="4149045"/>
            <a:ext cx="0" cy="28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C1A0DBCB-435E-4BC1-965D-E23E6CBC4252}"/>
              </a:ext>
            </a:extLst>
          </p:cNvPr>
          <p:cNvCxnSpPr>
            <a:cxnSpLocks/>
          </p:cNvCxnSpPr>
          <p:nvPr/>
        </p:nvCxnSpPr>
        <p:spPr>
          <a:xfrm flipH="1">
            <a:off x="11419700" y="5760715"/>
            <a:ext cx="36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D55B6000-AE73-480D-9FCC-1108F039DE35}"/>
              </a:ext>
            </a:extLst>
          </p:cNvPr>
          <p:cNvSpPr/>
          <p:nvPr/>
        </p:nvSpPr>
        <p:spPr>
          <a:xfrm>
            <a:off x="852268" y="1614829"/>
            <a:ext cx="287215" cy="2561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id="{FC9B9040-D113-4126-846D-9E9A8A653AE9}"/>
              </a:ext>
            </a:extLst>
          </p:cNvPr>
          <p:cNvSpPr/>
          <p:nvPr/>
        </p:nvSpPr>
        <p:spPr>
          <a:xfrm>
            <a:off x="861060" y="1961833"/>
            <a:ext cx="287215" cy="2561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89D8007B-D331-4726-BFA0-09362EAA4C6E}"/>
              </a:ext>
            </a:extLst>
          </p:cNvPr>
          <p:cNvSpPr/>
          <p:nvPr/>
        </p:nvSpPr>
        <p:spPr>
          <a:xfrm>
            <a:off x="1386745" y="1614829"/>
            <a:ext cx="287215" cy="2561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5FA69C5D-0964-42D1-8172-51389F439310}"/>
              </a:ext>
            </a:extLst>
          </p:cNvPr>
          <p:cNvSpPr/>
          <p:nvPr/>
        </p:nvSpPr>
        <p:spPr>
          <a:xfrm>
            <a:off x="4085493" y="1614829"/>
            <a:ext cx="287215" cy="2561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4EF22919-419D-49A0-88FD-FA64FAA9960B}"/>
              </a:ext>
            </a:extLst>
          </p:cNvPr>
          <p:cNvSpPr/>
          <p:nvPr/>
        </p:nvSpPr>
        <p:spPr>
          <a:xfrm>
            <a:off x="3539196" y="2360153"/>
            <a:ext cx="287215" cy="2561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B1D53402-B84F-4ED5-97D9-4ED111395D86}"/>
              </a:ext>
            </a:extLst>
          </p:cNvPr>
          <p:cNvSpPr/>
          <p:nvPr/>
        </p:nvSpPr>
        <p:spPr>
          <a:xfrm>
            <a:off x="4577866" y="1964179"/>
            <a:ext cx="287215" cy="2561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2E095C77-77D1-4E24-B229-18A35F62C019}"/>
              </a:ext>
            </a:extLst>
          </p:cNvPr>
          <p:cNvSpPr/>
          <p:nvPr/>
        </p:nvSpPr>
        <p:spPr>
          <a:xfrm>
            <a:off x="5112434" y="2014335"/>
            <a:ext cx="287215" cy="2561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6DA97226-429E-4AA2-987A-BC9DE2ED890B}"/>
              </a:ext>
            </a:extLst>
          </p:cNvPr>
          <p:cNvSpPr/>
          <p:nvPr/>
        </p:nvSpPr>
        <p:spPr>
          <a:xfrm>
            <a:off x="6716151" y="1626549"/>
            <a:ext cx="287215" cy="2561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05A4EB84-3C3E-4E25-BF51-EA429D19C8DB}"/>
              </a:ext>
            </a:extLst>
          </p:cNvPr>
          <p:cNvSpPr/>
          <p:nvPr/>
        </p:nvSpPr>
        <p:spPr>
          <a:xfrm>
            <a:off x="5647006" y="1964180"/>
            <a:ext cx="287215" cy="2561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id="{0FB8C882-038A-4126-AD1D-2E3970FB2234}"/>
              </a:ext>
            </a:extLst>
          </p:cNvPr>
          <p:cNvSpPr/>
          <p:nvPr/>
        </p:nvSpPr>
        <p:spPr>
          <a:xfrm>
            <a:off x="5632943" y="2344008"/>
            <a:ext cx="287215" cy="2561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0DA7C59B-222B-4B99-B12E-F1D3516CB908}"/>
              </a:ext>
            </a:extLst>
          </p:cNvPr>
          <p:cNvSpPr/>
          <p:nvPr/>
        </p:nvSpPr>
        <p:spPr>
          <a:xfrm>
            <a:off x="6195647" y="2344008"/>
            <a:ext cx="287215" cy="2561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AC72DABD-CF6C-47AD-89B5-1730B6801F6D}"/>
              </a:ext>
            </a:extLst>
          </p:cNvPr>
          <p:cNvSpPr/>
          <p:nvPr/>
        </p:nvSpPr>
        <p:spPr>
          <a:xfrm>
            <a:off x="1927274" y="1626549"/>
            <a:ext cx="287215" cy="2444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A83232F4-E6E9-40E0-8BF8-D2039B370FEA}"/>
              </a:ext>
            </a:extLst>
          </p:cNvPr>
          <p:cNvSpPr/>
          <p:nvPr/>
        </p:nvSpPr>
        <p:spPr>
          <a:xfrm>
            <a:off x="2459502" y="1638269"/>
            <a:ext cx="287215" cy="2444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Hình chữ nhật: Góc Tròn 30">
            <a:extLst>
              <a:ext uri="{FF2B5EF4-FFF2-40B4-BE49-F238E27FC236}">
                <a16:creationId xmlns:a16="http://schemas.microsoft.com/office/drawing/2014/main" id="{D33710A1-0B05-4434-B426-218DE4948BB3}"/>
              </a:ext>
            </a:extLst>
          </p:cNvPr>
          <p:cNvSpPr/>
          <p:nvPr/>
        </p:nvSpPr>
        <p:spPr>
          <a:xfrm>
            <a:off x="4035084" y="2004035"/>
            <a:ext cx="287215" cy="2444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E90B1986-3CA4-4210-AB60-CF996F9F3DC1}"/>
              </a:ext>
            </a:extLst>
          </p:cNvPr>
          <p:cNvSpPr/>
          <p:nvPr/>
        </p:nvSpPr>
        <p:spPr>
          <a:xfrm>
            <a:off x="6722015" y="1989969"/>
            <a:ext cx="287215" cy="2444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7E4A53D2-7A42-4892-A1FE-80AFD0022ECF}"/>
              </a:ext>
            </a:extLst>
          </p:cNvPr>
          <p:cNvSpPr/>
          <p:nvPr/>
        </p:nvSpPr>
        <p:spPr>
          <a:xfrm>
            <a:off x="6187443" y="1989969"/>
            <a:ext cx="287215" cy="2444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2367195D-45F9-4C86-9955-9D3DA2976241}"/>
              </a:ext>
            </a:extLst>
          </p:cNvPr>
          <p:cNvSpPr/>
          <p:nvPr/>
        </p:nvSpPr>
        <p:spPr>
          <a:xfrm>
            <a:off x="4063220" y="2369793"/>
            <a:ext cx="287215" cy="2444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Tam giác Cân 34">
            <a:extLst>
              <a:ext uri="{FF2B5EF4-FFF2-40B4-BE49-F238E27FC236}">
                <a16:creationId xmlns:a16="http://schemas.microsoft.com/office/drawing/2014/main" id="{78F5DFD2-F94C-4C7F-A80D-4BCCB8BE216C}"/>
              </a:ext>
            </a:extLst>
          </p:cNvPr>
          <p:cNvSpPr/>
          <p:nvPr/>
        </p:nvSpPr>
        <p:spPr>
          <a:xfrm>
            <a:off x="845528" y="2315872"/>
            <a:ext cx="302747" cy="298375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Tam giác Cân 35">
            <a:extLst>
              <a:ext uri="{FF2B5EF4-FFF2-40B4-BE49-F238E27FC236}">
                <a16:creationId xmlns:a16="http://schemas.microsoft.com/office/drawing/2014/main" id="{06645A49-9538-48E4-B4AF-424D87945E47}"/>
              </a:ext>
            </a:extLst>
          </p:cNvPr>
          <p:cNvSpPr/>
          <p:nvPr/>
        </p:nvSpPr>
        <p:spPr>
          <a:xfrm>
            <a:off x="1926392" y="1933696"/>
            <a:ext cx="302747" cy="298375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am giác Cân 36">
            <a:extLst>
              <a:ext uri="{FF2B5EF4-FFF2-40B4-BE49-F238E27FC236}">
                <a16:creationId xmlns:a16="http://schemas.microsoft.com/office/drawing/2014/main" id="{658538D5-8943-4D29-9390-EC5D4848A0DD}"/>
              </a:ext>
            </a:extLst>
          </p:cNvPr>
          <p:cNvSpPr/>
          <p:nvPr/>
        </p:nvSpPr>
        <p:spPr>
          <a:xfrm>
            <a:off x="1912329" y="2313524"/>
            <a:ext cx="302747" cy="298375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Tam giác Cân 37">
            <a:extLst>
              <a:ext uri="{FF2B5EF4-FFF2-40B4-BE49-F238E27FC236}">
                <a16:creationId xmlns:a16="http://schemas.microsoft.com/office/drawing/2014/main" id="{4479F04C-73F1-4DA2-9BDC-65A2C6C38AF3}"/>
              </a:ext>
            </a:extLst>
          </p:cNvPr>
          <p:cNvSpPr/>
          <p:nvPr/>
        </p:nvSpPr>
        <p:spPr>
          <a:xfrm>
            <a:off x="2446906" y="1947762"/>
            <a:ext cx="302747" cy="298375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Tam giác Cân 38">
            <a:extLst>
              <a:ext uri="{FF2B5EF4-FFF2-40B4-BE49-F238E27FC236}">
                <a16:creationId xmlns:a16="http://schemas.microsoft.com/office/drawing/2014/main" id="{6C03FB0B-BCF4-4630-8EA8-863C20FC70C6}"/>
              </a:ext>
            </a:extLst>
          </p:cNvPr>
          <p:cNvSpPr/>
          <p:nvPr/>
        </p:nvSpPr>
        <p:spPr>
          <a:xfrm>
            <a:off x="2475037" y="2313524"/>
            <a:ext cx="302747" cy="298375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Tam giác Cân 39">
            <a:extLst>
              <a:ext uri="{FF2B5EF4-FFF2-40B4-BE49-F238E27FC236}">
                <a16:creationId xmlns:a16="http://schemas.microsoft.com/office/drawing/2014/main" id="{2341AAB0-7029-4C0B-BBE9-9B265802878D}"/>
              </a:ext>
            </a:extLst>
          </p:cNvPr>
          <p:cNvSpPr/>
          <p:nvPr/>
        </p:nvSpPr>
        <p:spPr>
          <a:xfrm>
            <a:off x="5133830" y="2313528"/>
            <a:ext cx="302747" cy="298375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Tam giác Cân 40">
            <a:extLst>
              <a:ext uri="{FF2B5EF4-FFF2-40B4-BE49-F238E27FC236}">
                <a16:creationId xmlns:a16="http://schemas.microsoft.com/office/drawing/2014/main" id="{AF1FF796-2530-4B7E-AF30-C8BA72193D33}"/>
              </a:ext>
            </a:extLst>
          </p:cNvPr>
          <p:cNvSpPr/>
          <p:nvPr/>
        </p:nvSpPr>
        <p:spPr>
          <a:xfrm>
            <a:off x="4599256" y="1567937"/>
            <a:ext cx="302747" cy="298375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Tam giác Cân 41">
            <a:extLst>
              <a:ext uri="{FF2B5EF4-FFF2-40B4-BE49-F238E27FC236}">
                <a16:creationId xmlns:a16="http://schemas.microsoft.com/office/drawing/2014/main" id="{15CCEA44-8CF7-4F98-B9A7-F46F03184431}"/>
              </a:ext>
            </a:extLst>
          </p:cNvPr>
          <p:cNvSpPr/>
          <p:nvPr/>
        </p:nvSpPr>
        <p:spPr>
          <a:xfrm>
            <a:off x="6188906" y="1582007"/>
            <a:ext cx="302747" cy="298375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Lục giác 42">
            <a:extLst>
              <a:ext uri="{FF2B5EF4-FFF2-40B4-BE49-F238E27FC236}">
                <a16:creationId xmlns:a16="http://schemas.microsoft.com/office/drawing/2014/main" id="{A1AD23CD-73BF-4FFB-B15D-6277AD2D4719}"/>
              </a:ext>
            </a:extLst>
          </p:cNvPr>
          <p:cNvSpPr/>
          <p:nvPr/>
        </p:nvSpPr>
        <p:spPr>
          <a:xfrm>
            <a:off x="1345030" y="2004035"/>
            <a:ext cx="363595" cy="242102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Lục giác 43">
            <a:extLst>
              <a:ext uri="{FF2B5EF4-FFF2-40B4-BE49-F238E27FC236}">
                <a16:creationId xmlns:a16="http://schemas.microsoft.com/office/drawing/2014/main" id="{5A3F3EC1-4BB1-4234-995B-9E1169CD5ED0}"/>
              </a:ext>
            </a:extLst>
          </p:cNvPr>
          <p:cNvSpPr/>
          <p:nvPr/>
        </p:nvSpPr>
        <p:spPr>
          <a:xfrm>
            <a:off x="3509106" y="2029824"/>
            <a:ext cx="363595" cy="242102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Lục giác 44">
            <a:extLst>
              <a:ext uri="{FF2B5EF4-FFF2-40B4-BE49-F238E27FC236}">
                <a16:creationId xmlns:a16="http://schemas.microsoft.com/office/drawing/2014/main" id="{79DC19A5-D168-41FA-9E97-3B3EA9BCC52B}"/>
              </a:ext>
            </a:extLst>
          </p:cNvPr>
          <p:cNvSpPr/>
          <p:nvPr/>
        </p:nvSpPr>
        <p:spPr>
          <a:xfrm>
            <a:off x="6660278" y="2353387"/>
            <a:ext cx="363595" cy="242102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Lục giác 45">
            <a:extLst>
              <a:ext uri="{FF2B5EF4-FFF2-40B4-BE49-F238E27FC236}">
                <a16:creationId xmlns:a16="http://schemas.microsoft.com/office/drawing/2014/main" id="{9E2BE796-AED8-487F-AA38-78DBF8056FD8}"/>
              </a:ext>
            </a:extLst>
          </p:cNvPr>
          <p:cNvSpPr/>
          <p:nvPr/>
        </p:nvSpPr>
        <p:spPr>
          <a:xfrm>
            <a:off x="1384886" y="2367454"/>
            <a:ext cx="363595" cy="242102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Lục giác 46">
            <a:extLst>
              <a:ext uri="{FF2B5EF4-FFF2-40B4-BE49-F238E27FC236}">
                <a16:creationId xmlns:a16="http://schemas.microsoft.com/office/drawing/2014/main" id="{E605ADAB-9926-41A9-81D0-0AFF163EA397}"/>
              </a:ext>
            </a:extLst>
          </p:cNvPr>
          <p:cNvSpPr/>
          <p:nvPr/>
        </p:nvSpPr>
        <p:spPr>
          <a:xfrm>
            <a:off x="5619267" y="1621859"/>
            <a:ext cx="363595" cy="242102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Lục giác 47">
            <a:extLst>
              <a:ext uri="{FF2B5EF4-FFF2-40B4-BE49-F238E27FC236}">
                <a16:creationId xmlns:a16="http://schemas.microsoft.com/office/drawing/2014/main" id="{DA144069-C7DC-4FA1-A994-14D3A29D1B11}"/>
              </a:ext>
            </a:extLst>
          </p:cNvPr>
          <p:cNvSpPr/>
          <p:nvPr/>
        </p:nvSpPr>
        <p:spPr>
          <a:xfrm>
            <a:off x="4564187" y="2381522"/>
            <a:ext cx="363595" cy="242102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Lục giác 48">
            <a:extLst>
              <a:ext uri="{FF2B5EF4-FFF2-40B4-BE49-F238E27FC236}">
                <a16:creationId xmlns:a16="http://schemas.microsoft.com/office/drawing/2014/main" id="{CB454916-7712-4210-AB7B-FFD5987B1A3A}"/>
              </a:ext>
            </a:extLst>
          </p:cNvPr>
          <p:cNvSpPr/>
          <p:nvPr/>
        </p:nvSpPr>
        <p:spPr>
          <a:xfrm>
            <a:off x="5084697" y="1621860"/>
            <a:ext cx="363595" cy="242102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Hình Bầu dục 49">
            <a:extLst>
              <a:ext uri="{FF2B5EF4-FFF2-40B4-BE49-F238E27FC236}">
                <a16:creationId xmlns:a16="http://schemas.microsoft.com/office/drawing/2014/main" id="{1BB16383-65C1-4EAB-9F4B-37361C57888E}"/>
              </a:ext>
            </a:extLst>
          </p:cNvPr>
          <p:cNvSpPr/>
          <p:nvPr/>
        </p:nvSpPr>
        <p:spPr>
          <a:xfrm>
            <a:off x="2838934" y="1624209"/>
            <a:ext cx="529295" cy="226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Hình Bầu dục 50">
            <a:extLst>
              <a:ext uri="{FF2B5EF4-FFF2-40B4-BE49-F238E27FC236}">
                <a16:creationId xmlns:a16="http://schemas.microsoft.com/office/drawing/2014/main" id="{DDB0385C-FCF1-485B-AE21-EB716483BFB5}"/>
              </a:ext>
            </a:extLst>
          </p:cNvPr>
          <p:cNvSpPr/>
          <p:nvPr/>
        </p:nvSpPr>
        <p:spPr>
          <a:xfrm>
            <a:off x="2892858" y="2001696"/>
            <a:ext cx="529295" cy="226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Hình Bầu dục 51">
            <a:extLst>
              <a:ext uri="{FF2B5EF4-FFF2-40B4-BE49-F238E27FC236}">
                <a16:creationId xmlns:a16="http://schemas.microsoft.com/office/drawing/2014/main" id="{DD9F5475-228F-4EE7-BCDB-7D01D53CDE36}"/>
              </a:ext>
            </a:extLst>
          </p:cNvPr>
          <p:cNvSpPr/>
          <p:nvPr/>
        </p:nvSpPr>
        <p:spPr>
          <a:xfrm>
            <a:off x="3413365" y="1635929"/>
            <a:ext cx="529295" cy="226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Hình Bầu dục 52">
            <a:extLst>
              <a:ext uri="{FF2B5EF4-FFF2-40B4-BE49-F238E27FC236}">
                <a16:creationId xmlns:a16="http://schemas.microsoft.com/office/drawing/2014/main" id="{EA683508-BD6E-4844-92D6-61DDE2D68130}"/>
              </a:ext>
            </a:extLst>
          </p:cNvPr>
          <p:cNvSpPr/>
          <p:nvPr/>
        </p:nvSpPr>
        <p:spPr>
          <a:xfrm>
            <a:off x="2850659" y="2395586"/>
            <a:ext cx="529295" cy="226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80" name="Đường nối Thẳng 79">
            <a:extLst>
              <a:ext uri="{FF2B5EF4-FFF2-40B4-BE49-F238E27FC236}">
                <a16:creationId xmlns:a16="http://schemas.microsoft.com/office/drawing/2014/main" id="{628146EE-8F93-4D0A-AC93-0438FD16D801}"/>
              </a:ext>
            </a:extLst>
          </p:cNvPr>
          <p:cNvCxnSpPr>
            <a:cxnSpLocks/>
          </p:cNvCxnSpPr>
          <p:nvPr/>
        </p:nvCxnSpPr>
        <p:spPr>
          <a:xfrm>
            <a:off x="11405380" y="5366209"/>
            <a:ext cx="0" cy="28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Đường nối Thẳng 80">
            <a:extLst>
              <a:ext uri="{FF2B5EF4-FFF2-40B4-BE49-F238E27FC236}">
                <a16:creationId xmlns:a16="http://schemas.microsoft.com/office/drawing/2014/main" id="{BE1A6CE5-9394-4645-BDAB-B1FC08BED1CE}"/>
              </a:ext>
            </a:extLst>
          </p:cNvPr>
          <p:cNvCxnSpPr>
            <a:cxnSpLocks/>
          </p:cNvCxnSpPr>
          <p:nvPr/>
        </p:nvCxnSpPr>
        <p:spPr>
          <a:xfrm>
            <a:off x="11433760" y="5747795"/>
            <a:ext cx="0" cy="28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Đường nối Thẳng 82">
            <a:extLst>
              <a:ext uri="{FF2B5EF4-FFF2-40B4-BE49-F238E27FC236}">
                <a16:creationId xmlns:a16="http://schemas.microsoft.com/office/drawing/2014/main" id="{527CA484-1222-49D0-8096-159F52EC24AC}"/>
              </a:ext>
            </a:extLst>
          </p:cNvPr>
          <p:cNvCxnSpPr>
            <a:cxnSpLocks/>
          </p:cNvCxnSpPr>
          <p:nvPr/>
        </p:nvCxnSpPr>
        <p:spPr>
          <a:xfrm flipH="1">
            <a:off x="11405621" y="5377930"/>
            <a:ext cx="36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Đường nối Thẳng 101">
            <a:extLst>
              <a:ext uri="{FF2B5EF4-FFF2-40B4-BE49-F238E27FC236}">
                <a16:creationId xmlns:a16="http://schemas.microsoft.com/office/drawing/2014/main" id="{AB4B295C-2D5E-4803-80B7-8D2838612556}"/>
              </a:ext>
            </a:extLst>
          </p:cNvPr>
          <p:cNvCxnSpPr>
            <a:cxnSpLocks/>
          </p:cNvCxnSpPr>
          <p:nvPr/>
        </p:nvCxnSpPr>
        <p:spPr>
          <a:xfrm>
            <a:off x="10841501" y="4131218"/>
            <a:ext cx="0" cy="28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Đường nối Thẳng 102">
            <a:extLst>
              <a:ext uri="{FF2B5EF4-FFF2-40B4-BE49-F238E27FC236}">
                <a16:creationId xmlns:a16="http://schemas.microsoft.com/office/drawing/2014/main" id="{B2AD4D6B-EDA5-4DD4-9A82-F940DE90DC05}"/>
              </a:ext>
            </a:extLst>
          </p:cNvPr>
          <p:cNvCxnSpPr>
            <a:cxnSpLocks/>
          </p:cNvCxnSpPr>
          <p:nvPr/>
        </p:nvCxnSpPr>
        <p:spPr>
          <a:xfrm>
            <a:off x="11162714" y="4131218"/>
            <a:ext cx="0" cy="28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Đường nối Thẳng 103">
            <a:extLst>
              <a:ext uri="{FF2B5EF4-FFF2-40B4-BE49-F238E27FC236}">
                <a16:creationId xmlns:a16="http://schemas.microsoft.com/office/drawing/2014/main" id="{81A73DDF-AED3-4449-A4FD-FA0863E2D552}"/>
              </a:ext>
            </a:extLst>
          </p:cNvPr>
          <p:cNvCxnSpPr>
            <a:cxnSpLocks/>
          </p:cNvCxnSpPr>
          <p:nvPr/>
        </p:nvCxnSpPr>
        <p:spPr>
          <a:xfrm>
            <a:off x="10825697" y="4437752"/>
            <a:ext cx="36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Đường nối Thẳng 104">
            <a:extLst>
              <a:ext uri="{FF2B5EF4-FFF2-40B4-BE49-F238E27FC236}">
                <a16:creationId xmlns:a16="http://schemas.microsoft.com/office/drawing/2014/main" id="{4DD5AE3E-4CE6-461C-82CB-C1423909E9A6}"/>
              </a:ext>
            </a:extLst>
          </p:cNvPr>
          <p:cNvCxnSpPr>
            <a:cxnSpLocks/>
          </p:cNvCxnSpPr>
          <p:nvPr/>
        </p:nvCxnSpPr>
        <p:spPr>
          <a:xfrm flipH="1">
            <a:off x="10811629" y="4156394"/>
            <a:ext cx="36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Đường nối Thẳng 105">
            <a:extLst>
              <a:ext uri="{FF2B5EF4-FFF2-40B4-BE49-F238E27FC236}">
                <a16:creationId xmlns:a16="http://schemas.microsoft.com/office/drawing/2014/main" id="{D4CC76DF-8B72-4437-9CCD-9F70764A6D0E}"/>
              </a:ext>
            </a:extLst>
          </p:cNvPr>
          <p:cNvCxnSpPr>
            <a:cxnSpLocks/>
          </p:cNvCxnSpPr>
          <p:nvPr/>
        </p:nvCxnSpPr>
        <p:spPr>
          <a:xfrm>
            <a:off x="10857093" y="4131629"/>
            <a:ext cx="288000" cy="28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Đường nối Thẳng 106">
            <a:extLst>
              <a:ext uri="{FF2B5EF4-FFF2-40B4-BE49-F238E27FC236}">
                <a16:creationId xmlns:a16="http://schemas.microsoft.com/office/drawing/2014/main" id="{8544A2A8-447E-4856-9770-2024A80D5499}"/>
              </a:ext>
            </a:extLst>
          </p:cNvPr>
          <p:cNvCxnSpPr>
            <a:cxnSpLocks/>
          </p:cNvCxnSpPr>
          <p:nvPr/>
        </p:nvCxnSpPr>
        <p:spPr>
          <a:xfrm>
            <a:off x="10888467" y="4564478"/>
            <a:ext cx="0" cy="28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Đường nối Thẳng 107">
            <a:extLst>
              <a:ext uri="{FF2B5EF4-FFF2-40B4-BE49-F238E27FC236}">
                <a16:creationId xmlns:a16="http://schemas.microsoft.com/office/drawing/2014/main" id="{7228FA92-AB6B-4E06-B52B-7D6F1BFFAA43}"/>
              </a:ext>
            </a:extLst>
          </p:cNvPr>
          <p:cNvCxnSpPr>
            <a:cxnSpLocks/>
          </p:cNvCxnSpPr>
          <p:nvPr/>
        </p:nvCxnSpPr>
        <p:spPr>
          <a:xfrm>
            <a:off x="11176780" y="4567308"/>
            <a:ext cx="0" cy="28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Đường nối Thẳng 108">
            <a:extLst>
              <a:ext uri="{FF2B5EF4-FFF2-40B4-BE49-F238E27FC236}">
                <a16:creationId xmlns:a16="http://schemas.microsoft.com/office/drawing/2014/main" id="{C62D14A6-3630-40F0-8EB5-7E94B48F6569}"/>
              </a:ext>
            </a:extLst>
          </p:cNvPr>
          <p:cNvCxnSpPr>
            <a:cxnSpLocks/>
          </p:cNvCxnSpPr>
          <p:nvPr/>
        </p:nvCxnSpPr>
        <p:spPr>
          <a:xfrm>
            <a:off x="10881971" y="4845706"/>
            <a:ext cx="288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Đường nối Thẳng 109">
            <a:extLst>
              <a:ext uri="{FF2B5EF4-FFF2-40B4-BE49-F238E27FC236}">
                <a16:creationId xmlns:a16="http://schemas.microsoft.com/office/drawing/2014/main" id="{459F760F-8885-4328-8446-8114D4C67703}"/>
              </a:ext>
            </a:extLst>
          </p:cNvPr>
          <p:cNvCxnSpPr>
            <a:cxnSpLocks/>
          </p:cNvCxnSpPr>
          <p:nvPr/>
        </p:nvCxnSpPr>
        <p:spPr>
          <a:xfrm flipH="1">
            <a:off x="10881968" y="4578416"/>
            <a:ext cx="288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Đường nối Thẳng 110">
            <a:extLst>
              <a:ext uri="{FF2B5EF4-FFF2-40B4-BE49-F238E27FC236}">
                <a16:creationId xmlns:a16="http://schemas.microsoft.com/office/drawing/2014/main" id="{4E23D88C-8991-4B72-97D2-11EC216F2FF1}"/>
              </a:ext>
            </a:extLst>
          </p:cNvPr>
          <p:cNvCxnSpPr>
            <a:cxnSpLocks/>
          </p:cNvCxnSpPr>
          <p:nvPr/>
        </p:nvCxnSpPr>
        <p:spPr>
          <a:xfrm>
            <a:off x="10897766" y="4553240"/>
            <a:ext cx="288000" cy="28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Đường nối Thẳng 111">
            <a:extLst>
              <a:ext uri="{FF2B5EF4-FFF2-40B4-BE49-F238E27FC236}">
                <a16:creationId xmlns:a16="http://schemas.microsoft.com/office/drawing/2014/main" id="{EB6BB8CA-5587-4953-BC19-919AE5EEA476}"/>
              </a:ext>
            </a:extLst>
          </p:cNvPr>
          <p:cNvCxnSpPr>
            <a:cxnSpLocks/>
          </p:cNvCxnSpPr>
          <p:nvPr/>
        </p:nvCxnSpPr>
        <p:spPr>
          <a:xfrm>
            <a:off x="10869636" y="5326965"/>
            <a:ext cx="0" cy="28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Đường nối Thẳng 112">
            <a:extLst>
              <a:ext uri="{FF2B5EF4-FFF2-40B4-BE49-F238E27FC236}">
                <a16:creationId xmlns:a16="http://schemas.microsoft.com/office/drawing/2014/main" id="{F08AE35E-8C43-4F65-9DF6-3AA1D85FC551}"/>
              </a:ext>
            </a:extLst>
          </p:cNvPr>
          <p:cNvCxnSpPr>
            <a:cxnSpLocks/>
          </p:cNvCxnSpPr>
          <p:nvPr/>
        </p:nvCxnSpPr>
        <p:spPr>
          <a:xfrm>
            <a:off x="11190849" y="5326965"/>
            <a:ext cx="0" cy="28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Đường nối Thẳng 113">
            <a:extLst>
              <a:ext uri="{FF2B5EF4-FFF2-40B4-BE49-F238E27FC236}">
                <a16:creationId xmlns:a16="http://schemas.microsoft.com/office/drawing/2014/main" id="{24D879D2-F1F1-4128-9745-60783AA710A1}"/>
              </a:ext>
            </a:extLst>
          </p:cNvPr>
          <p:cNvCxnSpPr>
            <a:cxnSpLocks/>
          </p:cNvCxnSpPr>
          <p:nvPr/>
        </p:nvCxnSpPr>
        <p:spPr>
          <a:xfrm>
            <a:off x="10839764" y="5633499"/>
            <a:ext cx="36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Đường nối Thẳng 114">
            <a:extLst>
              <a:ext uri="{FF2B5EF4-FFF2-40B4-BE49-F238E27FC236}">
                <a16:creationId xmlns:a16="http://schemas.microsoft.com/office/drawing/2014/main" id="{86207DA8-BABB-454D-8C00-B54C7EE4DC04}"/>
              </a:ext>
            </a:extLst>
          </p:cNvPr>
          <p:cNvCxnSpPr>
            <a:cxnSpLocks/>
          </p:cNvCxnSpPr>
          <p:nvPr/>
        </p:nvCxnSpPr>
        <p:spPr>
          <a:xfrm flipH="1">
            <a:off x="10839764" y="5366209"/>
            <a:ext cx="36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Đường nối Thẳng 115">
            <a:extLst>
              <a:ext uri="{FF2B5EF4-FFF2-40B4-BE49-F238E27FC236}">
                <a16:creationId xmlns:a16="http://schemas.microsoft.com/office/drawing/2014/main" id="{2474C5B2-E01E-48CA-A90D-0BFEBC272561}"/>
              </a:ext>
            </a:extLst>
          </p:cNvPr>
          <p:cNvCxnSpPr>
            <a:cxnSpLocks/>
          </p:cNvCxnSpPr>
          <p:nvPr/>
        </p:nvCxnSpPr>
        <p:spPr>
          <a:xfrm>
            <a:off x="10869628" y="5355101"/>
            <a:ext cx="288000" cy="28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Đường nối Thẳng 121">
            <a:extLst>
              <a:ext uri="{FF2B5EF4-FFF2-40B4-BE49-F238E27FC236}">
                <a16:creationId xmlns:a16="http://schemas.microsoft.com/office/drawing/2014/main" id="{59F0A32E-C8DC-4AE3-9AE7-B1881E9F146B}"/>
              </a:ext>
            </a:extLst>
          </p:cNvPr>
          <p:cNvCxnSpPr>
            <a:cxnSpLocks/>
          </p:cNvCxnSpPr>
          <p:nvPr/>
        </p:nvCxnSpPr>
        <p:spPr>
          <a:xfrm>
            <a:off x="10937629" y="5760714"/>
            <a:ext cx="0" cy="28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Đường nối Thẳng 122">
            <a:extLst>
              <a:ext uri="{FF2B5EF4-FFF2-40B4-BE49-F238E27FC236}">
                <a16:creationId xmlns:a16="http://schemas.microsoft.com/office/drawing/2014/main" id="{F5199D00-635A-4F9C-A734-576EBA60273A}"/>
              </a:ext>
            </a:extLst>
          </p:cNvPr>
          <p:cNvCxnSpPr>
            <a:cxnSpLocks/>
          </p:cNvCxnSpPr>
          <p:nvPr/>
        </p:nvCxnSpPr>
        <p:spPr>
          <a:xfrm>
            <a:off x="11272910" y="5760714"/>
            <a:ext cx="0" cy="28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Đường nối Thẳng 123">
            <a:extLst>
              <a:ext uri="{FF2B5EF4-FFF2-40B4-BE49-F238E27FC236}">
                <a16:creationId xmlns:a16="http://schemas.microsoft.com/office/drawing/2014/main" id="{0C5A545C-7E71-47EE-A908-A5BDF879FDD1}"/>
              </a:ext>
            </a:extLst>
          </p:cNvPr>
          <p:cNvCxnSpPr>
            <a:cxnSpLocks/>
          </p:cNvCxnSpPr>
          <p:nvPr/>
        </p:nvCxnSpPr>
        <p:spPr>
          <a:xfrm>
            <a:off x="10921825" y="6053180"/>
            <a:ext cx="36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Đường nối Thẳng 124">
            <a:extLst>
              <a:ext uri="{FF2B5EF4-FFF2-40B4-BE49-F238E27FC236}">
                <a16:creationId xmlns:a16="http://schemas.microsoft.com/office/drawing/2014/main" id="{9441BC04-F9E7-49A2-A23E-D54451E79551}"/>
              </a:ext>
            </a:extLst>
          </p:cNvPr>
          <p:cNvCxnSpPr>
            <a:cxnSpLocks/>
          </p:cNvCxnSpPr>
          <p:nvPr/>
        </p:nvCxnSpPr>
        <p:spPr>
          <a:xfrm flipH="1">
            <a:off x="10907757" y="5771822"/>
            <a:ext cx="36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Đường nối Thẳng 125">
            <a:extLst>
              <a:ext uri="{FF2B5EF4-FFF2-40B4-BE49-F238E27FC236}">
                <a16:creationId xmlns:a16="http://schemas.microsoft.com/office/drawing/2014/main" id="{6EB47501-8A91-44A9-BAD2-5D5632416017}"/>
              </a:ext>
            </a:extLst>
          </p:cNvPr>
          <p:cNvCxnSpPr>
            <a:cxnSpLocks/>
          </p:cNvCxnSpPr>
          <p:nvPr/>
        </p:nvCxnSpPr>
        <p:spPr>
          <a:xfrm>
            <a:off x="10937623" y="5760717"/>
            <a:ext cx="288000" cy="28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Đường nối Thẳng 126">
            <a:extLst>
              <a:ext uri="{FF2B5EF4-FFF2-40B4-BE49-F238E27FC236}">
                <a16:creationId xmlns:a16="http://schemas.microsoft.com/office/drawing/2014/main" id="{32D8AA86-61A1-4F0C-BD63-76ACE1BB8425}"/>
              </a:ext>
            </a:extLst>
          </p:cNvPr>
          <p:cNvCxnSpPr>
            <a:cxnSpLocks/>
          </p:cNvCxnSpPr>
          <p:nvPr/>
        </p:nvCxnSpPr>
        <p:spPr>
          <a:xfrm>
            <a:off x="11363150" y="4564348"/>
            <a:ext cx="0" cy="28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Đường nối Thẳng 127">
            <a:extLst>
              <a:ext uri="{FF2B5EF4-FFF2-40B4-BE49-F238E27FC236}">
                <a16:creationId xmlns:a16="http://schemas.microsoft.com/office/drawing/2014/main" id="{3AC193F3-FA95-4B05-B933-FA49D1ABF0CA}"/>
              </a:ext>
            </a:extLst>
          </p:cNvPr>
          <p:cNvCxnSpPr>
            <a:cxnSpLocks/>
          </p:cNvCxnSpPr>
          <p:nvPr/>
        </p:nvCxnSpPr>
        <p:spPr>
          <a:xfrm>
            <a:off x="11415932" y="4142943"/>
            <a:ext cx="0" cy="28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Đường nối Thẳng 128">
            <a:extLst>
              <a:ext uri="{FF2B5EF4-FFF2-40B4-BE49-F238E27FC236}">
                <a16:creationId xmlns:a16="http://schemas.microsoft.com/office/drawing/2014/main" id="{804571F0-8D47-4AE7-BF58-F0DDA7FFEF90}"/>
              </a:ext>
            </a:extLst>
          </p:cNvPr>
          <p:cNvCxnSpPr>
            <a:cxnSpLocks/>
          </p:cNvCxnSpPr>
          <p:nvPr/>
        </p:nvCxnSpPr>
        <p:spPr>
          <a:xfrm>
            <a:off x="11705731" y="4154051"/>
            <a:ext cx="0" cy="28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Đường nối Thẳng 129">
            <a:extLst>
              <a:ext uri="{FF2B5EF4-FFF2-40B4-BE49-F238E27FC236}">
                <a16:creationId xmlns:a16="http://schemas.microsoft.com/office/drawing/2014/main" id="{54F633D7-707A-4F8A-85A8-5A299468670A}"/>
              </a:ext>
            </a:extLst>
          </p:cNvPr>
          <p:cNvCxnSpPr>
            <a:cxnSpLocks/>
          </p:cNvCxnSpPr>
          <p:nvPr/>
        </p:nvCxnSpPr>
        <p:spPr>
          <a:xfrm>
            <a:off x="11386060" y="4449477"/>
            <a:ext cx="36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Đường nối Thẳng 130">
            <a:extLst>
              <a:ext uri="{FF2B5EF4-FFF2-40B4-BE49-F238E27FC236}">
                <a16:creationId xmlns:a16="http://schemas.microsoft.com/office/drawing/2014/main" id="{06F79420-BC1C-44A6-9B3A-2F6ADBCE5B46}"/>
              </a:ext>
            </a:extLst>
          </p:cNvPr>
          <p:cNvCxnSpPr>
            <a:cxnSpLocks/>
          </p:cNvCxnSpPr>
          <p:nvPr/>
        </p:nvCxnSpPr>
        <p:spPr>
          <a:xfrm flipH="1">
            <a:off x="11371992" y="4168119"/>
            <a:ext cx="36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Đường nối Thẳng 131">
            <a:extLst>
              <a:ext uri="{FF2B5EF4-FFF2-40B4-BE49-F238E27FC236}">
                <a16:creationId xmlns:a16="http://schemas.microsoft.com/office/drawing/2014/main" id="{4C6F0C87-E732-47C5-97C9-F737CEBF074F}"/>
              </a:ext>
            </a:extLst>
          </p:cNvPr>
          <p:cNvCxnSpPr>
            <a:cxnSpLocks/>
          </p:cNvCxnSpPr>
          <p:nvPr/>
        </p:nvCxnSpPr>
        <p:spPr>
          <a:xfrm>
            <a:off x="11401978" y="4157463"/>
            <a:ext cx="288000" cy="28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Đường nối Thẳng 132">
            <a:extLst>
              <a:ext uri="{FF2B5EF4-FFF2-40B4-BE49-F238E27FC236}">
                <a16:creationId xmlns:a16="http://schemas.microsoft.com/office/drawing/2014/main" id="{E68E3712-9931-4B72-9945-67E52035B518}"/>
              </a:ext>
            </a:extLst>
          </p:cNvPr>
          <p:cNvCxnSpPr>
            <a:cxnSpLocks/>
          </p:cNvCxnSpPr>
          <p:nvPr/>
        </p:nvCxnSpPr>
        <p:spPr>
          <a:xfrm>
            <a:off x="10881356" y="4944796"/>
            <a:ext cx="0" cy="28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Đường nối Thẳng 133">
            <a:extLst>
              <a:ext uri="{FF2B5EF4-FFF2-40B4-BE49-F238E27FC236}">
                <a16:creationId xmlns:a16="http://schemas.microsoft.com/office/drawing/2014/main" id="{8A33675F-698E-4305-B56B-8A4055C92729}"/>
              </a:ext>
            </a:extLst>
          </p:cNvPr>
          <p:cNvCxnSpPr>
            <a:cxnSpLocks/>
          </p:cNvCxnSpPr>
          <p:nvPr/>
        </p:nvCxnSpPr>
        <p:spPr>
          <a:xfrm>
            <a:off x="11230705" y="4958864"/>
            <a:ext cx="0" cy="28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Đường nối Thẳng 134">
            <a:extLst>
              <a:ext uri="{FF2B5EF4-FFF2-40B4-BE49-F238E27FC236}">
                <a16:creationId xmlns:a16="http://schemas.microsoft.com/office/drawing/2014/main" id="{A0F40A1A-8965-41AF-AE94-35B5DF407580}"/>
              </a:ext>
            </a:extLst>
          </p:cNvPr>
          <p:cNvCxnSpPr>
            <a:cxnSpLocks/>
          </p:cNvCxnSpPr>
          <p:nvPr/>
        </p:nvCxnSpPr>
        <p:spPr>
          <a:xfrm>
            <a:off x="10865552" y="5251330"/>
            <a:ext cx="36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Đường nối Thẳng 135">
            <a:extLst>
              <a:ext uri="{FF2B5EF4-FFF2-40B4-BE49-F238E27FC236}">
                <a16:creationId xmlns:a16="http://schemas.microsoft.com/office/drawing/2014/main" id="{5E3C33C4-03B7-4CE2-A26A-A7AA3AE5E7F8}"/>
              </a:ext>
            </a:extLst>
          </p:cNvPr>
          <p:cNvCxnSpPr>
            <a:cxnSpLocks/>
          </p:cNvCxnSpPr>
          <p:nvPr/>
        </p:nvCxnSpPr>
        <p:spPr>
          <a:xfrm flipH="1">
            <a:off x="10853366" y="4972932"/>
            <a:ext cx="36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1" name="Hộp Văn bản 140">
            <a:extLst>
              <a:ext uri="{FF2B5EF4-FFF2-40B4-BE49-F238E27FC236}">
                <a16:creationId xmlns:a16="http://schemas.microsoft.com/office/drawing/2014/main" id="{A208E9CD-A402-4CD2-A0E1-CED2DF254019}"/>
              </a:ext>
            </a:extLst>
          </p:cNvPr>
          <p:cNvSpPr txBox="1"/>
          <p:nvPr/>
        </p:nvSpPr>
        <p:spPr>
          <a:xfrm>
            <a:off x="647114" y="4564348"/>
            <a:ext cx="4633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vi-VN" dirty="0" err="1"/>
              <a:t>Bảng</a:t>
            </a:r>
            <a:r>
              <a:rPr lang="vi-VN" dirty="0"/>
              <a:t> trên </a:t>
            </a:r>
            <a:r>
              <a:rPr lang="vi-VN" dirty="0" err="1"/>
              <a:t>gọi</a:t>
            </a:r>
            <a:r>
              <a:rPr lang="vi-VN" dirty="0"/>
              <a:t> </a:t>
            </a:r>
            <a:r>
              <a:rPr lang="vi-VN" dirty="0" err="1"/>
              <a:t>là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</a:t>
            </a:r>
            <a:r>
              <a:rPr lang="vi-VN" dirty="0" err="1"/>
              <a:t>dữ</a:t>
            </a:r>
            <a:r>
              <a:rPr lang="vi-VN" dirty="0"/>
              <a:t> </a:t>
            </a:r>
            <a:r>
              <a:rPr lang="vi-VN" dirty="0" err="1"/>
              <a:t>liệu</a:t>
            </a:r>
            <a:r>
              <a:rPr lang="vi-VN" dirty="0"/>
              <a:t> ban </a:t>
            </a:r>
            <a:r>
              <a:rPr lang="vi-VN" dirty="0" err="1"/>
              <a:t>đầu</a:t>
            </a:r>
            <a:endParaRPr lang="vi-VN" dirty="0"/>
          </a:p>
          <a:p>
            <a:pPr marL="342900" indent="-342900">
              <a:buAutoNum type="alphaLcPeriod"/>
            </a:pPr>
            <a:r>
              <a:rPr lang="vi-VN" dirty="0" err="1"/>
              <a:t>Bảng</a:t>
            </a:r>
            <a:r>
              <a:rPr lang="vi-VN" dirty="0"/>
              <a:t> </a:t>
            </a:r>
            <a:r>
              <a:rPr lang="vi-VN" dirty="0" err="1"/>
              <a:t>thống</a:t>
            </a:r>
            <a:r>
              <a:rPr lang="vi-VN" dirty="0"/>
              <a:t> kê </a:t>
            </a:r>
            <a:r>
              <a:rPr lang="vi-VN" dirty="0" err="1"/>
              <a:t>loại</a:t>
            </a:r>
            <a:r>
              <a:rPr lang="vi-VN" dirty="0"/>
              <a:t> phim yêu </a:t>
            </a:r>
            <a:r>
              <a:rPr lang="vi-VN" dirty="0" err="1"/>
              <a:t>thích</a:t>
            </a:r>
            <a:r>
              <a:rPr lang="vi-VN" dirty="0"/>
              <a:t> </a:t>
            </a:r>
            <a:r>
              <a:rPr lang="vi-VN" dirty="0" err="1"/>
              <a:t>nhất</a:t>
            </a:r>
            <a:endParaRPr lang="vi-VN" dirty="0"/>
          </a:p>
        </p:txBody>
      </p:sp>
      <p:sp>
        <p:nvSpPr>
          <p:cNvPr id="142" name="Hình chữ nhật: Góc Tròn 141">
            <a:extLst>
              <a:ext uri="{FF2B5EF4-FFF2-40B4-BE49-F238E27FC236}">
                <a16:creationId xmlns:a16="http://schemas.microsoft.com/office/drawing/2014/main" id="{9565189B-B606-4982-B204-E09E3B67E0FE}"/>
              </a:ext>
            </a:extLst>
          </p:cNvPr>
          <p:cNvSpPr/>
          <p:nvPr/>
        </p:nvSpPr>
        <p:spPr>
          <a:xfrm>
            <a:off x="10867688" y="1319134"/>
            <a:ext cx="1075205" cy="316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3" name="Hình chữ nhật: Góc Tròn 142">
            <a:extLst>
              <a:ext uri="{FF2B5EF4-FFF2-40B4-BE49-F238E27FC236}">
                <a16:creationId xmlns:a16="http://schemas.microsoft.com/office/drawing/2014/main" id="{B4BDC5D3-A2E3-477F-ACA5-EF4304975931}"/>
              </a:ext>
            </a:extLst>
          </p:cNvPr>
          <p:cNvSpPr/>
          <p:nvPr/>
        </p:nvSpPr>
        <p:spPr>
          <a:xfrm>
            <a:off x="10867688" y="1712317"/>
            <a:ext cx="1075205" cy="316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4" name="Hình chữ nhật: Góc Tròn 143">
            <a:extLst>
              <a:ext uri="{FF2B5EF4-FFF2-40B4-BE49-F238E27FC236}">
                <a16:creationId xmlns:a16="http://schemas.microsoft.com/office/drawing/2014/main" id="{03FF4C2A-1C14-4C0D-BF7A-85F87C7B777F}"/>
              </a:ext>
            </a:extLst>
          </p:cNvPr>
          <p:cNvSpPr/>
          <p:nvPr/>
        </p:nvSpPr>
        <p:spPr>
          <a:xfrm>
            <a:off x="10867688" y="2117670"/>
            <a:ext cx="1075205" cy="316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5" name="Hình chữ nhật: Góc Tròn 144">
            <a:extLst>
              <a:ext uri="{FF2B5EF4-FFF2-40B4-BE49-F238E27FC236}">
                <a16:creationId xmlns:a16="http://schemas.microsoft.com/office/drawing/2014/main" id="{FB2815EC-3C55-4661-AA74-8BB006CCDBEE}"/>
              </a:ext>
            </a:extLst>
          </p:cNvPr>
          <p:cNvSpPr/>
          <p:nvPr/>
        </p:nvSpPr>
        <p:spPr>
          <a:xfrm>
            <a:off x="10867688" y="2495430"/>
            <a:ext cx="1075205" cy="316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6" name="Hình chữ nhật: Góc Tròn 145">
            <a:extLst>
              <a:ext uri="{FF2B5EF4-FFF2-40B4-BE49-F238E27FC236}">
                <a16:creationId xmlns:a16="http://schemas.microsoft.com/office/drawing/2014/main" id="{DFCDE746-FF9F-4067-BFB5-53A519962C8A}"/>
              </a:ext>
            </a:extLst>
          </p:cNvPr>
          <p:cNvSpPr/>
          <p:nvPr/>
        </p:nvSpPr>
        <p:spPr>
          <a:xfrm>
            <a:off x="10867688" y="2873190"/>
            <a:ext cx="1075205" cy="316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Slide 8">
            <a:hlinkClick r:id="" action="ppaction://media"/>
            <a:extLst>
              <a:ext uri="{FF2B5EF4-FFF2-40B4-BE49-F238E27FC236}">
                <a16:creationId xmlns:a16="http://schemas.microsoft.com/office/drawing/2014/main" id="{A60E0ED9-2076-4F31-92F1-5A50FA6A6D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3204" y="63500"/>
            <a:ext cx="609600" cy="609600"/>
          </a:xfrm>
          <a:prstGeom prst="rect">
            <a:avLst/>
          </a:prstGeom>
        </p:spPr>
      </p:pic>
      <p:pic>
        <p:nvPicPr>
          <p:cNvPr id="89" name="Đồ họa 88" descr="Biểu tượng ngón trở trái chỉ sang phải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B550E75-29C0-46C3-BAA4-A4910EEFB5F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12446" y="136524"/>
            <a:ext cx="569626" cy="463083"/>
          </a:xfrm>
          <a:prstGeom prst="rect">
            <a:avLst/>
          </a:prstGeom>
        </p:spPr>
      </p:pic>
      <p:pic>
        <p:nvPicPr>
          <p:cNvPr id="90" name="Đồ họa 89" descr="Biểu tượng ngón trở trái chỉ sang phải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2059869-05C7-489F-A150-02A57BA310B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10837445" y="139163"/>
            <a:ext cx="569626" cy="46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80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5" name="coin.wav"/>
          </p:stSnd>
        </p:sndAc>
      </p:transition>
    </mc:Choice>
    <mc:Fallback xmlns="">
      <p:transition spd="slow">
        <p:fade/>
        <p:sndAc>
          <p:stSnd>
            <p:snd r:embed="rId1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141" grpId="0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4" grpId="2" animBg="1"/>
      <p:bldP spid="145" grpId="0" animBg="1"/>
      <p:bldP spid="145" grpId="1" animBg="1"/>
      <p:bldP spid="146" grpId="0" animBg="1"/>
      <p:bldP spid="14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F2DA954-B1D3-466F-A76A-C7A4411FB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908" y="365125"/>
            <a:ext cx="1862797" cy="365125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vi-VN" sz="2400" dirty="0"/>
              <a:t>3, </a:t>
            </a:r>
            <a:r>
              <a:rPr lang="vi-VN" sz="2400" dirty="0" err="1"/>
              <a:t>Luyện</a:t>
            </a:r>
            <a:r>
              <a:rPr lang="vi-VN" sz="2400" dirty="0"/>
              <a:t> </a:t>
            </a:r>
            <a:r>
              <a:rPr lang="vi-VN" sz="2400" dirty="0" err="1"/>
              <a:t>tập</a:t>
            </a:r>
            <a:endParaRPr lang="vi-VN" sz="2400" dirty="0"/>
          </a:p>
        </p:txBody>
      </p:sp>
      <p:pic>
        <p:nvPicPr>
          <p:cNvPr id="9" name="Chỗ dành sẵn cho Nội dung 8">
            <a:extLst>
              <a:ext uri="{FF2B5EF4-FFF2-40B4-BE49-F238E27FC236}">
                <a16:creationId xmlns:a16="http://schemas.microsoft.com/office/drawing/2014/main" id="{DE53E39A-B883-47CC-9EF6-70463DEED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6658" b="48833"/>
          <a:stretch/>
        </p:blipFill>
        <p:spPr>
          <a:xfrm>
            <a:off x="576768" y="1032486"/>
            <a:ext cx="7617650" cy="1936689"/>
          </a:xfrm>
        </p:spPr>
      </p:pic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1A5707C-BC02-44E3-B13D-9FCF2FDC0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247"/>
            <a:ext cx="4114800" cy="365125"/>
          </a:xfrm>
          <a:noFill/>
        </p:spPr>
        <p:txBody>
          <a:bodyPr/>
          <a:lstStyle/>
          <a:p>
            <a:r>
              <a:rPr lang="vi-VN" b="1" dirty="0" err="1">
                <a:solidFill>
                  <a:schemeClr val="bg1"/>
                </a:solidFill>
              </a:rPr>
              <a:t>Bài</a:t>
            </a:r>
            <a:r>
              <a:rPr lang="vi-VN" b="1" dirty="0">
                <a:solidFill>
                  <a:schemeClr val="bg1"/>
                </a:solidFill>
              </a:rPr>
              <a:t> 2: </a:t>
            </a:r>
            <a:r>
              <a:rPr lang="vi-VN" b="1" dirty="0" err="1">
                <a:solidFill>
                  <a:schemeClr val="bg1"/>
                </a:solidFill>
              </a:rPr>
              <a:t>BIỄU</a:t>
            </a:r>
            <a:r>
              <a:rPr lang="vi-VN" b="1" dirty="0">
                <a:solidFill>
                  <a:schemeClr val="bg1"/>
                </a:solidFill>
              </a:rPr>
              <a:t> </a:t>
            </a:r>
            <a:r>
              <a:rPr lang="vi-VN" b="1" dirty="0" err="1">
                <a:solidFill>
                  <a:schemeClr val="bg1"/>
                </a:solidFill>
              </a:rPr>
              <a:t>DIỄN</a:t>
            </a:r>
            <a:r>
              <a:rPr lang="vi-VN" b="1" dirty="0">
                <a:solidFill>
                  <a:schemeClr val="bg1"/>
                </a:solidFill>
              </a:rPr>
              <a:t> </a:t>
            </a:r>
            <a:r>
              <a:rPr lang="vi-VN" b="1" dirty="0" err="1">
                <a:solidFill>
                  <a:schemeClr val="bg1"/>
                </a:solidFill>
              </a:rPr>
              <a:t>DỮ</a:t>
            </a:r>
            <a:r>
              <a:rPr lang="vi-VN" b="1" dirty="0">
                <a:solidFill>
                  <a:schemeClr val="bg1"/>
                </a:solidFill>
              </a:rPr>
              <a:t> </a:t>
            </a:r>
            <a:r>
              <a:rPr lang="vi-VN" b="1" dirty="0" err="1">
                <a:solidFill>
                  <a:schemeClr val="bg1"/>
                </a:solidFill>
              </a:rPr>
              <a:t>LIỆU</a:t>
            </a:r>
            <a:r>
              <a:rPr lang="vi-VN" b="1" dirty="0">
                <a:solidFill>
                  <a:schemeClr val="bg1"/>
                </a:solidFill>
              </a:rPr>
              <a:t> TRÊN </a:t>
            </a:r>
            <a:r>
              <a:rPr lang="vi-VN" b="1" dirty="0" err="1">
                <a:solidFill>
                  <a:schemeClr val="bg1"/>
                </a:solidFill>
              </a:rPr>
              <a:t>BẢNG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F8E227B-5A86-474B-900E-D7FDCD164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13DD-C649-4E64-A9F2-41F64E632850}" type="slidenum">
              <a:rPr lang="vi-VN" smtClean="0"/>
              <a:t>8</a:t>
            </a:fld>
            <a:endParaRPr lang="vi-VN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8B09151-5ED7-49C4-9135-3073761B8E63}"/>
              </a:ext>
            </a:extLst>
          </p:cNvPr>
          <p:cNvSpPr txBox="1"/>
          <p:nvPr/>
        </p:nvSpPr>
        <p:spPr>
          <a:xfrm>
            <a:off x="633040" y="4186391"/>
            <a:ext cx="871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b. </a:t>
            </a:r>
            <a:r>
              <a:rPr lang="vi-VN" dirty="0" err="1"/>
              <a:t>Dựa</a:t>
            </a:r>
            <a:r>
              <a:rPr lang="vi-VN" dirty="0"/>
              <a:t> </a:t>
            </a:r>
            <a:r>
              <a:rPr lang="vi-VN" dirty="0" err="1"/>
              <a:t>vào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</a:t>
            </a:r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tắt</a:t>
            </a:r>
            <a:r>
              <a:rPr lang="vi-VN" dirty="0"/>
              <a:t> trên, </a:t>
            </a:r>
            <a:r>
              <a:rPr lang="vi-VN" dirty="0" err="1"/>
              <a:t>hãy</a:t>
            </a:r>
            <a:r>
              <a:rPr lang="vi-VN" dirty="0"/>
              <a:t> </a:t>
            </a:r>
            <a:r>
              <a:rPr lang="vi-VN" dirty="0" err="1"/>
              <a:t>lập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</a:t>
            </a:r>
            <a:r>
              <a:rPr lang="vi-VN" dirty="0" err="1"/>
              <a:t>thống</a:t>
            </a:r>
            <a:r>
              <a:rPr lang="vi-VN" dirty="0"/>
              <a:t> kê </a:t>
            </a:r>
            <a:r>
              <a:rPr lang="vi-VN" dirty="0" err="1"/>
              <a:t>từ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</a:t>
            </a:r>
            <a:r>
              <a:rPr lang="vi-VN" dirty="0" err="1"/>
              <a:t>dữ</a:t>
            </a:r>
            <a:r>
              <a:rPr lang="vi-VN" dirty="0"/>
              <a:t> </a:t>
            </a:r>
            <a:r>
              <a:rPr lang="vi-VN" dirty="0" err="1"/>
              <a:t>liệu</a:t>
            </a:r>
            <a:r>
              <a:rPr lang="vi-VN" dirty="0"/>
              <a:t> ban </a:t>
            </a:r>
            <a:r>
              <a:rPr lang="vi-VN" dirty="0" err="1"/>
              <a:t>đầu</a:t>
            </a:r>
            <a:r>
              <a:rPr lang="vi-VN" dirty="0"/>
              <a:t> sau: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3464EFB3-B885-4CE0-AE57-03B28C283E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4643452"/>
            <a:ext cx="8801326" cy="165905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B297F99-9E87-4789-B987-205336C73C80}"/>
              </a:ext>
            </a:extLst>
          </p:cNvPr>
          <p:cNvSpPr txBox="1"/>
          <p:nvPr/>
        </p:nvSpPr>
        <p:spPr>
          <a:xfrm>
            <a:off x="2433705" y="407007"/>
            <a:ext cx="5719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a. Quan </a:t>
            </a:r>
            <a:r>
              <a:rPr lang="vi-VN" dirty="0" err="1"/>
              <a:t>sát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</a:t>
            </a:r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tắt</a:t>
            </a:r>
            <a:r>
              <a:rPr lang="vi-VN" dirty="0"/>
              <a:t>, </a:t>
            </a:r>
            <a:r>
              <a:rPr lang="vi-VN" dirty="0" err="1"/>
              <a:t>kẻ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theo </a:t>
            </a:r>
            <a:r>
              <a:rPr lang="vi-VN" dirty="0" err="1"/>
              <a:t>mẫu</a:t>
            </a:r>
            <a:r>
              <a:rPr lang="vi-VN" dirty="0"/>
              <a:t> </a:t>
            </a:r>
            <a:r>
              <a:rPr lang="vi-VN" dirty="0" err="1"/>
              <a:t>rồi</a:t>
            </a:r>
            <a:r>
              <a:rPr lang="vi-VN" dirty="0"/>
              <a:t> ghi tên </a:t>
            </a:r>
            <a:r>
              <a:rPr lang="vi-VN" dirty="0" err="1"/>
              <a:t>nhạc</a:t>
            </a:r>
            <a:r>
              <a:rPr lang="vi-VN" dirty="0"/>
              <a:t> </a:t>
            </a:r>
            <a:r>
              <a:rPr lang="vi-VN" dirty="0" err="1"/>
              <a:t>cụ</a:t>
            </a:r>
            <a:r>
              <a:rPr lang="vi-VN" dirty="0"/>
              <a:t> yêu </a:t>
            </a:r>
            <a:r>
              <a:rPr lang="vi-VN" dirty="0" err="1"/>
              <a:t>thích</a:t>
            </a:r>
            <a:r>
              <a:rPr lang="vi-VN" dirty="0"/>
              <a:t> 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tổ</a:t>
            </a:r>
            <a:r>
              <a:rPr lang="vi-VN" dirty="0"/>
              <a:t> </a:t>
            </a:r>
            <a:r>
              <a:rPr lang="vi-VN" dirty="0" err="1"/>
              <a:t>vào</a:t>
            </a:r>
            <a:r>
              <a:rPr lang="vi-VN" dirty="0"/>
              <a:t> </a:t>
            </a:r>
            <a:r>
              <a:rPr lang="vi-VN" dirty="0" err="1"/>
              <a:t>tập</a:t>
            </a:r>
            <a:r>
              <a:rPr lang="vi-VN" dirty="0"/>
              <a:t>.</a:t>
            </a: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0C66460-2CB9-402B-9656-6B02EFB745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1" t="67995" r="24720" b="14305"/>
          <a:stretch/>
        </p:blipFill>
        <p:spPr>
          <a:xfrm>
            <a:off x="592015" y="3076918"/>
            <a:ext cx="7561385" cy="1107098"/>
          </a:xfrm>
          <a:prstGeom prst="rect">
            <a:avLst/>
          </a:prstGeom>
        </p:spPr>
      </p:pic>
      <p:graphicFrame>
        <p:nvGraphicFramePr>
          <p:cNvPr id="18" name="Bảng 18">
            <a:extLst>
              <a:ext uri="{FF2B5EF4-FFF2-40B4-BE49-F238E27FC236}">
                <a16:creationId xmlns:a16="http://schemas.microsoft.com/office/drawing/2014/main" id="{CC4BB862-3D0D-413F-B2B7-3121510E2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752385"/>
              </p:ext>
            </p:extLst>
          </p:nvPr>
        </p:nvGraphicFramePr>
        <p:xfrm>
          <a:off x="8431237" y="1086909"/>
          <a:ext cx="35263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151">
                  <a:extLst>
                    <a:ext uri="{9D8B030D-6E8A-4147-A177-3AD203B41FA5}">
                      <a16:colId xmlns:a16="http://schemas.microsoft.com/office/drawing/2014/main" val="1346460321"/>
                    </a:ext>
                  </a:extLst>
                </a:gridCol>
                <a:gridCol w="1763151">
                  <a:extLst>
                    <a:ext uri="{9D8B030D-6E8A-4147-A177-3AD203B41FA5}">
                      <a16:colId xmlns:a16="http://schemas.microsoft.com/office/drawing/2014/main" val="2669744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err="1"/>
                        <a:t>Loại</a:t>
                      </a:r>
                      <a:r>
                        <a:rPr lang="vi-VN" dirty="0"/>
                        <a:t> </a:t>
                      </a:r>
                      <a:r>
                        <a:rPr lang="vi-VN" dirty="0" err="1"/>
                        <a:t>nhạc</a:t>
                      </a:r>
                      <a:r>
                        <a:rPr lang="vi-VN" dirty="0"/>
                        <a:t> </a:t>
                      </a:r>
                      <a:r>
                        <a:rPr lang="vi-VN" dirty="0" err="1"/>
                        <a:t>cụ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err="1"/>
                        <a:t>Số</a:t>
                      </a:r>
                      <a:r>
                        <a:rPr lang="vi-VN" dirty="0"/>
                        <a:t> </a:t>
                      </a:r>
                      <a:r>
                        <a:rPr lang="vi-VN" dirty="0" err="1"/>
                        <a:t>nhạc</a:t>
                      </a:r>
                      <a:r>
                        <a:rPr lang="vi-VN" dirty="0"/>
                        <a:t> </a:t>
                      </a:r>
                      <a:r>
                        <a:rPr lang="vi-VN" dirty="0" err="1"/>
                        <a:t>cụ</a:t>
                      </a:r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71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 err="1"/>
                        <a:t>Organ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648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 err="1"/>
                        <a:t>Ghita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424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 err="1"/>
                        <a:t>Kèn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455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 err="1"/>
                        <a:t>Trống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447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 err="1"/>
                        <a:t>Sáo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79247"/>
                  </a:ext>
                </a:extLst>
              </a:tr>
            </a:tbl>
          </a:graphicData>
        </a:graphic>
      </p:graphicFrame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6BF7A09-285C-499E-BA44-E7C5C7FBEF43}"/>
              </a:ext>
            </a:extLst>
          </p:cNvPr>
          <p:cNvSpPr txBox="1"/>
          <p:nvPr/>
        </p:nvSpPr>
        <p:spPr>
          <a:xfrm>
            <a:off x="8352692" y="574045"/>
            <a:ext cx="329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err="1"/>
              <a:t>Bảng</a:t>
            </a:r>
            <a:r>
              <a:rPr lang="vi-VN" dirty="0"/>
              <a:t> </a:t>
            </a:r>
            <a:r>
              <a:rPr lang="vi-VN" dirty="0" err="1"/>
              <a:t>thống</a:t>
            </a:r>
            <a:r>
              <a:rPr lang="vi-VN" dirty="0"/>
              <a:t> kê câu b</a:t>
            </a:r>
          </a:p>
        </p:txBody>
      </p: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60EA8D8A-A7DA-45F1-9664-8A52B730D10C}"/>
              </a:ext>
            </a:extLst>
          </p:cNvPr>
          <p:cNvSpPr/>
          <p:nvPr/>
        </p:nvSpPr>
        <p:spPr>
          <a:xfrm>
            <a:off x="870000" y="5848907"/>
            <a:ext cx="385689" cy="3713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580DD14A-951B-4940-AC17-34C10153B5D6}"/>
              </a:ext>
            </a:extLst>
          </p:cNvPr>
          <p:cNvSpPr/>
          <p:nvPr/>
        </p:nvSpPr>
        <p:spPr>
          <a:xfrm>
            <a:off x="881050" y="5381244"/>
            <a:ext cx="385689" cy="3713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6D471309-4903-4134-8CFC-898A57BE5C3B}"/>
              </a:ext>
            </a:extLst>
          </p:cNvPr>
          <p:cNvSpPr/>
          <p:nvPr/>
        </p:nvSpPr>
        <p:spPr>
          <a:xfrm>
            <a:off x="1717458" y="5410264"/>
            <a:ext cx="385689" cy="3713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DF294ECA-0E84-4809-9E90-2D2BF78F0A80}"/>
              </a:ext>
            </a:extLst>
          </p:cNvPr>
          <p:cNvSpPr/>
          <p:nvPr/>
        </p:nvSpPr>
        <p:spPr>
          <a:xfrm>
            <a:off x="1741275" y="5850668"/>
            <a:ext cx="385689" cy="3713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5D124EE8-FC07-4643-993A-7974BA2C6BE8}"/>
              </a:ext>
            </a:extLst>
          </p:cNvPr>
          <p:cNvSpPr/>
          <p:nvPr/>
        </p:nvSpPr>
        <p:spPr>
          <a:xfrm>
            <a:off x="2567623" y="5853518"/>
            <a:ext cx="385689" cy="3713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7A2E2FB0-5657-43EF-922B-B38663C83525}"/>
              </a:ext>
            </a:extLst>
          </p:cNvPr>
          <p:cNvSpPr/>
          <p:nvPr/>
        </p:nvSpPr>
        <p:spPr>
          <a:xfrm>
            <a:off x="2610221" y="5395093"/>
            <a:ext cx="385689" cy="3713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id="{EFEAD7A5-5AE9-4DF7-A85F-54F140139FF1}"/>
              </a:ext>
            </a:extLst>
          </p:cNvPr>
          <p:cNvSpPr/>
          <p:nvPr/>
        </p:nvSpPr>
        <p:spPr>
          <a:xfrm>
            <a:off x="3479398" y="5437289"/>
            <a:ext cx="385689" cy="3713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66D8F8D4-AB59-4A38-9088-E6EAC935C4DC}"/>
              </a:ext>
            </a:extLst>
          </p:cNvPr>
          <p:cNvSpPr/>
          <p:nvPr/>
        </p:nvSpPr>
        <p:spPr>
          <a:xfrm>
            <a:off x="3479399" y="5848907"/>
            <a:ext cx="385689" cy="3713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id="{E0E1E414-EF36-4347-987E-91B202DED2CB}"/>
              </a:ext>
            </a:extLst>
          </p:cNvPr>
          <p:cNvSpPr/>
          <p:nvPr/>
        </p:nvSpPr>
        <p:spPr>
          <a:xfrm>
            <a:off x="4334603" y="5838659"/>
            <a:ext cx="385689" cy="3713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073AA65C-3DB0-44F5-A51F-E3B3F4A4D346}"/>
              </a:ext>
            </a:extLst>
          </p:cNvPr>
          <p:cNvSpPr/>
          <p:nvPr/>
        </p:nvSpPr>
        <p:spPr>
          <a:xfrm>
            <a:off x="4329598" y="5437289"/>
            <a:ext cx="385689" cy="3713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Hình Bầu dục 30">
            <a:extLst>
              <a:ext uri="{FF2B5EF4-FFF2-40B4-BE49-F238E27FC236}">
                <a16:creationId xmlns:a16="http://schemas.microsoft.com/office/drawing/2014/main" id="{DD14F560-36B0-4105-B603-041E8B7AA057}"/>
              </a:ext>
            </a:extLst>
          </p:cNvPr>
          <p:cNvSpPr/>
          <p:nvPr/>
        </p:nvSpPr>
        <p:spPr>
          <a:xfrm>
            <a:off x="5186377" y="5411851"/>
            <a:ext cx="385689" cy="3713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ình Bầu dục 31">
            <a:extLst>
              <a:ext uri="{FF2B5EF4-FFF2-40B4-BE49-F238E27FC236}">
                <a16:creationId xmlns:a16="http://schemas.microsoft.com/office/drawing/2014/main" id="{BDAAF07D-B8FB-4605-B3E2-C79676FD8EFF}"/>
              </a:ext>
            </a:extLst>
          </p:cNvPr>
          <p:cNvSpPr/>
          <p:nvPr/>
        </p:nvSpPr>
        <p:spPr>
          <a:xfrm>
            <a:off x="5212492" y="5826767"/>
            <a:ext cx="385689" cy="3713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ình Bầu dục 32">
            <a:extLst>
              <a:ext uri="{FF2B5EF4-FFF2-40B4-BE49-F238E27FC236}">
                <a16:creationId xmlns:a16="http://schemas.microsoft.com/office/drawing/2014/main" id="{90AF5B68-8320-456B-AA9E-2384030C9C19}"/>
              </a:ext>
            </a:extLst>
          </p:cNvPr>
          <p:cNvSpPr/>
          <p:nvPr/>
        </p:nvSpPr>
        <p:spPr>
          <a:xfrm>
            <a:off x="6097223" y="5437289"/>
            <a:ext cx="385689" cy="3713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Hình Bầu dục 33">
            <a:extLst>
              <a:ext uri="{FF2B5EF4-FFF2-40B4-BE49-F238E27FC236}">
                <a16:creationId xmlns:a16="http://schemas.microsoft.com/office/drawing/2014/main" id="{CE4ABB41-C2C0-45DC-88CB-C7F0445986D0}"/>
              </a:ext>
            </a:extLst>
          </p:cNvPr>
          <p:cNvSpPr/>
          <p:nvPr/>
        </p:nvSpPr>
        <p:spPr>
          <a:xfrm>
            <a:off x="6076600" y="5841307"/>
            <a:ext cx="385689" cy="3713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Hình Bầu dục 34">
            <a:extLst>
              <a:ext uri="{FF2B5EF4-FFF2-40B4-BE49-F238E27FC236}">
                <a16:creationId xmlns:a16="http://schemas.microsoft.com/office/drawing/2014/main" id="{0CB6CDFD-E0D8-4104-896F-11BF864BFBAE}"/>
              </a:ext>
            </a:extLst>
          </p:cNvPr>
          <p:cNvSpPr/>
          <p:nvPr/>
        </p:nvSpPr>
        <p:spPr>
          <a:xfrm>
            <a:off x="6894752" y="5381244"/>
            <a:ext cx="385689" cy="3713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FFA1185C-682D-40A4-8A6F-43BEBE038120}"/>
              </a:ext>
            </a:extLst>
          </p:cNvPr>
          <p:cNvSpPr/>
          <p:nvPr/>
        </p:nvSpPr>
        <p:spPr>
          <a:xfrm>
            <a:off x="6919489" y="5841873"/>
            <a:ext cx="385689" cy="3713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Hình Bầu dục 36">
            <a:extLst>
              <a:ext uri="{FF2B5EF4-FFF2-40B4-BE49-F238E27FC236}">
                <a16:creationId xmlns:a16="http://schemas.microsoft.com/office/drawing/2014/main" id="{1DEF3690-1B43-4455-BD48-D93C7CEC1D1E}"/>
              </a:ext>
            </a:extLst>
          </p:cNvPr>
          <p:cNvSpPr/>
          <p:nvPr/>
        </p:nvSpPr>
        <p:spPr>
          <a:xfrm>
            <a:off x="7805754" y="5871287"/>
            <a:ext cx="385689" cy="3713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Hình Bầu dục 37">
            <a:extLst>
              <a:ext uri="{FF2B5EF4-FFF2-40B4-BE49-F238E27FC236}">
                <a16:creationId xmlns:a16="http://schemas.microsoft.com/office/drawing/2014/main" id="{F6D478D7-981A-4CED-80E6-EDE92408955D}"/>
              </a:ext>
            </a:extLst>
          </p:cNvPr>
          <p:cNvSpPr/>
          <p:nvPr/>
        </p:nvSpPr>
        <p:spPr>
          <a:xfrm>
            <a:off x="7806953" y="5411851"/>
            <a:ext cx="385689" cy="3713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Hình Bầu dục 38">
            <a:extLst>
              <a:ext uri="{FF2B5EF4-FFF2-40B4-BE49-F238E27FC236}">
                <a16:creationId xmlns:a16="http://schemas.microsoft.com/office/drawing/2014/main" id="{A0C26D7C-6A9E-4E1F-8845-F2BEE8DBFEAA}"/>
              </a:ext>
            </a:extLst>
          </p:cNvPr>
          <p:cNvSpPr/>
          <p:nvPr/>
        </p:nvSpPr>
        <p:spPr>
          <a:xfrm>
            <a:off x="8659194" y="5411851"/>
            <a:ext cx="385689" cy="3713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Hình Bầu dục 39">
            <a:extLst>
              <a:ext uri="{FF2B5EF4-FFF2-40B4-BE49-F238E27FC236}">
                <a16:creationId xmlns:a16="http://schemas.microsoft.com/office/drawing/2014/main" id="{75D41C65-578C-4D68-9CC3-0B8F03BBC2D5}"/>
              </a:ext>
            </a:extLst>
          </p:cNvPr>
          <p:cNvSpPr/>
          <p:nvPr/>
        </p:nvSpPr>
        <p:spPr>
          <a:xfrm>
            <a:off x="8686157" y="5844250"/>
            <a:ext cx="385689" cy="3713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952A5EC3-773C-4293-8F85-810303820046}"/>
              </a:ext>
            </a:extLst>
          </p:cNvPr>
          <p:cNvSpPr/>
          <p:nvPr/>
        </p:nvSpPr>
        <p:spPr>
          <a:xfrm>
            <a:off x="10369061" y="1462638"/>
            <a:ext cx="1463040" cy="309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Hình chữ nhật: Góc Tròn 41">
            <a:extLst>
              <a:ext uri="{FF2B5EF4-FFF2-40B4-BE49-F238E27FC236}">
                <a16:creationId xmlns:a16="http://schemas.microsoft.com/office/drawing/2014/main" id="{D9B6BC8A-C55F-47A9-8D58-1D26EEE9F3AE}"/>
              </a:ext>
            </a:extLst>
          </p:cNvPr>
          <p:cNvSpPr/>
          <p:nvPr/>
        </p:nvSpPr>
        <p:spPr>
          <a:xfrm>
            <a:off x="10369061" y="1856300"/>
            <a:ext cx="1463040" cy="309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3" name="Hình chữ nhật: Góc Tròn 42">
            <a:extLst>
              <a:ext uri="{FF2B5EF4-FFF2-40B4-BE49-F238E27FC236}">
                <a16:creationId xmlns:a16="http://schemas.microsoft.com/office/drawing/2014/main" id="{A17C0B2B-C83A-46AF-A411-574122550541}"/>
              </a:ext>
            </a:extLst>
          </p:cNvPr>
          <p:cNvSpPr/>
          <p:nvPr/>
        </p:nvSpPr>
        <p:spPr>
          <a:xfrm>
            <a:off x="10369061" y="2231229"/>
            <a:ext cx="1463040" cy="309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Hình chữ nhật: Góc Tròn 43">
            <a:extLst>
              <a:ext uri="{FF2B5EF4-FFF2-40B4-BE49-F238E27FC236}">
                <a16:creationId xmlns:a16="http://schemas.microsoft.com/office/drawing/2014/main" id="{A25C4F7D-44A1-4C39-8116-150531B77822}"/>
              </a:ext>
            </a:extLst>
          </p:cNvPr>
          <p:cNvSpPr/>
          <p:nvPr/>
        </p:nvSpPr>
        <p:spPr>
          <a:xfrm>
            <a:off x="10369061" y="2596556"/>
            <a:ext cx="1463040" cy="309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Hình chữ nhật: Góc Tròn 44">
            <a:extLst>
              <a:ext uri="{FF2B5EF4-FFF2-40B4-BE49-F238E27FC236}">
                <a16:creationId xmlns:a16="http://schemas.microsoft.com/office/drawing/2014/main" id="{F504CE98-9082-4A5D-9EEF-8092B8453BC0}"/>
              </a:ext>
            </a:extLst>
          </p:cNvPr>
          <p:cNvSpPr/>
          <p:nvPr/>
        </p:nvSpPr>
        <p:spPr>
          <a:xfrm>
            <a:off x="10369061" y="2964477"/>
            <a:ext cx="1463040" cy="309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C8738A76-655D-41D3-BAC3-648475D06C75}"/>
              </a:ext>
            </a:extLst>
          </p:cNvPr>
          <p:cNvSpPr txBox="1"/>
          <p:nvPr/>
        </p:nvSpPr>
        <p:spPr>
          <a:xfrm>
            <a:off x="9394936" y="3809363"/>
            <a:ext cx="2607573" cy="175432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dirty="0" err="1"/>
              <a:t>Hỏi</a:t>
            </a:r>
            <a:r>
              <a:rPr lang="vi-VN" dirty="0"/>
              <a:t>: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tránh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</a:t>
            </a:r>
            <a:r>
              <a:rPr lang="vi-VN" dirty="0" err="1"/>
              <a:t>thống</a:t>
            </a:r>
            <a:r>
              <a:rPr lang="vi-VN" dirty="0"/>
              <a:t> kê </a:t>
            </a:r>
            <a:r>
              <a:rPr lang="vi-VN" dirty="0" err="1"/>
              <a:t>bị</a:t>
            </a:r>
            <a:r>
              <a:rPr lang="vi-VN" dirty="0"/>
              <a:t> sai </a:t>
            </a:r>
            <a:r>
              <a:rPr lang="vi-VN" dirty="0" err="1"/>
              <a:t>tần</a:t>
            </a:r>
            <a:r>
              <a:rPr lang="vi-VN" dirty="0"/>
              <a:t> </a:t>
            </a:r>
            <a:r>
              <a:rPr lang="vi-VN" dirty="0" err="1"/>
              <a:t>số</a:t>
            </a:r>
            <a:r>
              <a:rPr lang="vi-VN" dirty="0"/>
              <a:t> ta </a:t>
            </a:r>
            <a:r>
              <a:rPr lang="vi-VN" dirty="0" err="1"/>
              <a:t>phải</a:t>
            </a:r>
            <a:r>
              <a:rPr lang="vi-VN" dirty="0"/>
              <a:t> </a:t>
            </a:r>
            <a:r>
              <a:rPr lang="vi-VN" dirty="0" err="1"/>
              <a:t>làm</a:t>
            </a:r>
            <a:r>
              <a:rPr lang="vi-VN" dirty="0"/>
              <a:t> sao?</a:t>
            </a:r>
          </a:p>
          <a:p>
            <a:pPr algn="just"/>
            <a:r>
              <a:rPr lang="vi-VN" dirty="0" err="1"/>
              <a:t>Đáp</a:t>
            </a:r>
            <a:r>
              <a:rPr lang="vi-VN" dirty="0"/>
              <a:t>: </a:t>
            </a:r>
            <a:r>
              <a:rPr lang="vi-VN" dirty="0" err="1"/>
              <a:t>Tổng</a:t>
            </a:r>
            <a:r>
              <a:rPr lang="vi-VN" dirty="0"/>
              <a:t> </a:t>
            </a:r>
            <a:r>
              <a:rPr lang="vi-VN" dirty="0" err="1"/>
              <a:t>tần</a:t>
            </a:r>
            <a:r>
              <a:rPr lang="vi-VN" dirty="0"/>
              <a:t> </a:t>
            </a:r>
            <a:r>
              <a:rPr lang="vi-VN" dirty="0" err="1"/>
              <a:t>số</a:t>
            </a:r>
            <a:r>
              <a:rPr lang="vi-VN" dirty="0"/>
              <a:t> </a:t>
            </a:r>
            <a:r>
              <a:rPr lang="vi-VN" dirty="0" err="1"/>
              <a:t>bàng</a:t>
            </a:r>
            <a:r>
              <a:rPr lang="vi-VN" dirty="0"/>
              <a:t> </a:t>
            </a:r>
            <a:r>
              <a:rPr lang="vi-VN" dirty="0" err="1"/>
              <a:t>tổng</a:t>
            </a:r>
            <a:r>
              <a:rPr lang="vi-VN" dirty="0"/>
              <a:t> </a:t>
            </a:r>
            <a:r>
              <a:rPr lang="vi-VN" dirty="0" err="1"/>
              <a:t>giá</a:t>
            </a:r>
            <a:r>
              <a:rPr lang="vi-VN" dirty="0"/>
              <a:t> </a:t>
            </a:r>
            <a:r>
              <a:rPr lang="vi-VN" dirty="0" err="1"/>
              <a:t>trị</a:t>
            </a:r>
            <a:r>
              <a:rPr lang="vi-VN" dirty="0"/>
              <a:t>. </a:t>
            </a:r>
            <a:r>
              <a:rPr lang="vi-VN" dirty="0" err="1"/>
              <a:t>VD</a:t>
            </a:r>
            <a:r>
              <a:rPr lang="vi-VN" dirty="0"/>
              <a:t>: </a:t>
            </a:r>
            <a:r>
              <a:rPr lang="vi-VN" dirty="0" err="1"/>
              <a:t>Tổng</a:t>
            </a:r>
            <a:r>
              <a:rPr lang="vi-VN" dirty="0"/>
              <a:t> </a:t>
            </a:r>
            <a:r>
              <a:rPr lang="vi-VN" dirty="0" err="1"/>
              <a:t>tần</a:t>
            </a:r>
            <a:r>
              <a:rPr lang="vi-VN" dirty="0"/>
              <a:t> </a:t>
            </a:r>
            <a:r>
              <a:rPr lang="vi-VN" dirty="0" err="1"/>
              <a:t>số</a:t>
            </a:r>
            <a:r>
              <a:rPr lang="vi-VN" dirty="0"/>
              <a:t> trên </a:t>
            </a:r>
            <a:r>
              <a:rPr lang="vi-VN" dirty="0" err="1"/>
              <a:t>phải</a:t>
            </a:r>
            <a:r>
              <a:rPr lang="vi-VN" dirty="0"/>
              <a:t> </a:t>
            </a:r>
            <a:r>
              <a:rPr lang="vi-VN" dirty="0" err="1"/>
              <a:t>là</a:t>
            </a:r>
            <a:r>
              <a:rPr lang="vi-VN" dirty="0"/>
              <a:t> 20.</a:t>
            </a:r>
          </a:p>
        </p:txBody>
      </p:sp>
      <p:pic>
        <p:nvPicPr>
          <p:cNvPr id="47" name="Đồ họa 46" descr="Bút chì">
            <a:extLst>
              <a:ext uri="{FF2B5EF4-FFF2-40B4-BE49-F238E27FC236}">
                <a16:creationId xmlns:a16="http://schemas.microsoft.com/office/drawing/2014/main" id="{6DAC273A-1E64-424D-A7AD-B76EB4546D9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330446">
            <a:off x="11124021" y="413403"/>
            <a:ext cx="513148" cy="513148"/>
          </a:xfrm>
          <a:prstGeom prst="rect">
            <a:avLst/>
          </a:prstGeom>
        </p:spPr>
      </p:pic>
      <p:pic>
        <p:nvPicPr>
          <p:cNvPr id="3" name="Slide 9">
            <a:hlinkClick r:id="" action="ppaction://media"/>
            <a:extLst>
              <a:ext uri="{FF2B5EF4-FFF2-40B4-BE49-F238E27FC236}">
                <a16:creationId xmlns:a16="http://schemas.microsoft.com/office/drawing/2014/main" id="{D05C69EC-B7E8-4CC1-B885-A3BFF835D9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2582" y="180315"/>
            <a:ext cx="609600" cy="609600"/>
          </a:xfrm>
          <a:prstGeom prst="rect">
            <a:avLst/>
          </a:prstGeom>
        </p:spPr>
      </p:pic>
      <p:pic>
        <p:nvPicPr>
          <p:cNvPr id="48" name="Đồ họa 47" descr="Biểu tượng ngón trở trái chỉ sang phải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C70312B-1E6A-4C6D-9470-C573B4ECD46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512446" y="136524"/>
            <a:ext cx="569626" cy="463083"/>
          </a:xfrm>
          <a:prstGeom prst="rect">
            <a:avLst/>
          </a:prstGeom>
        </p:spPr>
      </p:pic>
      <p:pic>
        <p:nvPicPr>
          <p:cNvPr id="49" name="Đồ họa 48" descr="Biểu tượng ngón trở trái chỉ sang phải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BAB491F-3B15-46D4-9380-7BC1E66F3949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6200000">
            <a:off x="10837445" y="139163"/>
            <a:ext cx="569626" cy="46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96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oin.wav"/>
          </p:stSnd>
        </p:sndAc>
      </p:transition>
    </mc:Choice>
    <mc:Fallback xmlns="">
      <p:transition spd="slow">
        <p:fade/>
        <p:sndAc>
          <p:stSnd>
            <p:snd r:embed="rId16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9" grpId="0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7D9E937-5BA1-45D1-BC58-9A9A1DB2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362810"/>
            <a:ext cx="1931756" cy="365126"/>
          </a:xfr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4, </a:t>
            </a:r>
            <a:r>
              <a:rPr lang="vi-VN" sz="2400" dirty="0" err="1">
                <a:solidFill>
                  <a:schemeClr val="bg1"/>
                </a:solidFill>
              </a:rPr>
              <a:t>Vận</a:t>
            </a:r>
            <a:r>
              <a:rPr lang="vi-VN" sz="2400" dirty="0">
                <a:solidFill>
                  <a:schemeClr val="bg1"/>
                </a:solidFill>
              </a:rPr>
              <a:t> </a:t>
            </a:r>
            <a:r>
              <a:rPr lang="vi-VN" sz="2400" dirty="0" err="1">
                <a:solidFill>
                  <a:schemeClr val="bg1"/>
                </a:solidFill>
              </a:rPr>
              <a:t>dụng</a:t>
            </a:r>
            <a:r>
              <a:rPr lang="vi-VN" sz="2400" dirty="0">
                <a:solidFill>
                  <a:schemeClr val="bg1"/>
                </a:solidFill>
              </a:rPr>
              <a:t> 1: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66BBD16-9090-4C72-BE0A-94485D50B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908" y="47625"/>
            <a:ext cx="4114800" cy="365125"/>
          </a:xfrm>
        </p:spPr>
        <p:txBody>
          <a:bodyPr/>
          <a:lstStyle/>
          <a:p>
            <a:r>
              <a:rPr lang="vi-VN" b="1" dirty="0" err="1">
                <a:solidFill>
                  <a:schemeClr val="bg1"/>
                </a:solidFill>
              </a:rPr>
              <a:t>Bài</a:t>
            </a:r>
            <a:r>
              <a:rPr lang="vi-VN" b="1" dirty="0">
                <a:solidFill>
                  <a:schemeClr val="bg1"/>
                </a:solidFill>
              </a:rPr>
              <a:t> 2: </a:t>
            </a:r>
            <a:r>
              <a:rPr lang="vi-VN" b="1" dirty="0" err="1">
                <a:solidFill>
                  <a:schemeClr val="bg1"/>
                </a:solidFill>
              </a:rPr>
              <a:t>BIỄU</a:t>
            </a:r>
            <a:r>
              <a:rPr lang="vi-VN" b="1" dirty="0">
                <a:solidFill>
                  <a:schemeClr val="bg1"/>
                </a:solidFill>
              </a:rPr>
              <a:t> </a:t>
            </a:r>
            <a:r>
              <a:rPr lang="vi-VN" b="1" dirty="0" err="1">
                <a:solidFill>
                  <a:schemeClr val="bg1"/>
                </a:solidFill>
              </a:rPr>
              <a:t>DIỄN</a:t>
            </a:r>
            <a:r>
              <a:rPr lang="vi-VN" b="1" dirty="0">
                <a:solidFill>
                  <a:schemeClr val="bg1"/>
                </a:solidFill>
              </a:rPr>
              <a:t> </a:t>
            </a:r>
            <a:r>
              <a:rPr lang="vi-VN" b="1" dirty="0" err="1">
                <a:solidFill>
                  <a:schemeClr val="bg1"/>
                </a:solidFill>
              </a:rPr>
              <a:t>DỮ</a:t>
            </a:r>
            <a:r>
              <a:rPr lang="vi-VN" b="1" dirty="0">
                <a:solidFill>
                  <a:schemeClr val="bg1"/>
                </a:solidFill>
              </a:rPr>
              <a:t> </a:t>
            </a:r>
            <a:r>
              <a:rPr lang="vi-VN" b="1" dirty="0" err="1">
                <a:solidFill>
                  <a:schemeClr val="bg1"/>
                </a:solidFill>
              </a:rPr>
              <a:t>LIỆU</a:t>
            </a:r>
            <a:r>
              <a:rPr lang="vi-VN" b="1" dirty="0">
                <a:solidFill>
                  <a:schemeClr val="bg1"/>
                </a:solidFill>
              </a:rPr>
              <a:t> TRÊN </a:t>
            </a:r>
            <a:r>
              <a:rPr lang="vi-VN" b="1" dirty="0" err="1">
                <a:solidFill>
                  <a:schemeClr val="bg1"/>
                </a:solidFill>
              </a:rPr>
              <a:t>BẢNG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36D3729-C532-4EDC-AF2C-5E393ECE8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13DD-C649-4E64-A9F2-41F64E632850}" type="slidenum">
              <a:rPr lang="vi-VN" smtClean="0"/>
              <a:t>9</a:t>
            </a:fld>
            <a:endParaRPr lang="vi-VN"/>
          </a:p>
        </p:txBody>
      </p:sp>
      <p:pic>
        <p:nvPicPr>
          <p:cNvPr id="14" name="Chỗ dành sẵn cho Nội dung 13">
            <a:extLst>
              <a:ext uri="{FF2B5EF4-FFF2-40B4-BE49-F238E27FC236}">
                <a16:creationId xmlns:a16="http://schemas.microsoft.com/office/drawing/2014/main" id="{4F958DEF-1C76-481F-8EAF-8C5251C05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8"/>
          <a:stretch/>
        </p:blipFill>
        <p:spPr>
          <a:xfrm>
            <a:off x="325897" y="1584701"/>
            <a:ext cx="7801708" cy="4351338"/>
          </a:xfr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F064D68-95EF-4034-8D8E-7EEE21CC18BE}"/>
              </a:ext>
            </a:extLst>
          </p:cNvPr>
          <p:cNvSpPr txBox="1"/>
          <p:nvPr/>
        </p:nvSpPr>
        <p:spPr>
          <a:xfrm>
            <a:off x="198995" y="788472"/>
            <a:ext cx="792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Quan </a:t>
            </a:r>
            <a:r>
              <a:rPr lang="vi-VN" dirty="0" err="1"/>
              <a:t>sát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</a:t>
            </a:r>
            <a:r>
              <a:rPr lang="vi-VN" dirty="0" err="1"/>
              <a:t>dữ</a:t>
            </a:r>
            <a:r>
              <a:rPr lang="vi-VN" dirty="0"/>
              <a:t> </a:t>
            </a:r>
            <a:r>
              <a:rPr lang="vi-VN" dirty="0" err="1"/>
              <a:t>liệu</a:t>
            </a:r>
            <a:r>
              <a:rPr lang="vi-VN" dirty="0"/>
              <a:t> ban </a:t>
            </a:r>
            <a:r>
              <a:rPr lang="vi-VN" dirty="0" err="1"/>
              <a:t>đầu</a:t>
            </a:r>
            <a:r>
              <a:rPr lang="vi-VN" dirty="0"/>
              <a:t> </a:t>
            </a:r>
            <a:r>
              <a:rPr lang="vi-VN" dirty="0" err="1"/>
              <a:t>với</a:t>
            </a:r>
            <a:r>
              <a:rPr lang="vi-VN" dirty="0"/>
              <a:t> quy </a:t>
            </a:r>
            <a:r>
              <a:rPr lang="vi-VN" dirty="0" err="1"/>
              <a:t>ước</a:t>
            </a:r>
            <a:r>
              <a:rPr lang="vi-VN" dirty="0"/>
              <a:t> </a:t>
            </a:r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tắt</a:t>
            </a:r>
            <a:r>
              <a:rPr lang="vi-VN" dirty="0"/>
              <a:t> bên </a:t>
            </a:r>
            <a:r>
              <a:rPr lang="vi-VN" dirty="0" err="1"/>
              <a:t>dưới</a:t>
            </a:r>
            <a:r>
              <a:rPr lang="vi-VN" dirty="0"/>
              <a:t>: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29C1536-813F-41AC-B386-26E0804CDDE1}"/>
              </a:ext>
            </a:extLst>
          </p:cNvPr>
          <p:cNvSpPr txBox="1"/>
          <p:nvPr/>
        </p:nvSpPr>
        <p:spPr>
          <a:xfrm>
            <a:off x="325897" y="1171704"/>
            <a:ext cx="7801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a. </a:t>
            </a:r>
            <a:r>
              <a:rPr lang="vi-VN" dirty="0" err="1"/>
              <a:t>Hãy</a:t>
            </a:r>
            <a:r>
              <a:rPr lang="vi-VN" dirty="0"/>
              <a:t> </a:t>
            </a:r>
            <a:r>
              <a:rPr lang="vi-VN" dirty="0" err="1"/>
              <a:t>hoàn</a:t>
            </a:r>
            <a:r>
              <a:rPr lang="vi-VN" dirty="0"/>
              <a:t> </a:t>
            </a:r>
            <a:r>
              <a:rPr lang="vi-VN" dirty="0" err="1"/>
              <a:t>thành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</a:t>
            </a:r>
            <a:r>
              <a:rPr lang="vi-VN" dirty="0" err="1"/>
              <a:t>thống</a:t>
            </a:r>
            <a:r>
              <a:rPr lang="vi-VN" dirty="0"/>
              <a:t> kê bên </a:t>
            </a:r>
            <a:r>
              <a:rPr lang="vi-VN" dirty="0" err="1"/>
              <a:t>dưới</a:t>
            </a:r>
            <a:r>
              <a:rPr lang="vi-VN" dirty="0"/>
              <a:t> (theo </a:t>
            </a:r>
            <a:r>
              <a:rPr lang="vi-VN" dirty="0" err="1"/>
              <a:t>chiều</a:t>
            </a:r>
            <a:r>
              <a:rPr lang="vi-VN" dirty="0"/>
              <a:t> ngang):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F64DCD3-425A-4A4D-87AB-C2F738EE79CA}"/>
              </a:ext>
            </a:extLst>
          </p:cNvPr>
          <p:cNvSpPr txBox="1"/>
          <p:nvPr/>
        </p:nvSpPr>
        <p:spPr>
          <a:xfrm>
            <a:off x="8521111" y="3973164"/>
            <a:ext cx="3481760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vi-VN" dirty="0"/>
              <a:t>c. Trong </a:t>
            </a:r>
            <a:r>
              <a:rPr lang="vi-VN" dirty="0" err="1"/>
              <a:t>thực</a:t>
            </a:r>
            <a:r>
              <a:rPr lang="vi-VN" dirty="0"/>
              <a:t> </a:t>
            </a:r>
            <a:r>
              <a:rPr lang="vi-VN" dirty="0" err="1"/>
              <a:t>tế</a:t>
            </a:r>
            <a:r>
              <a:rPr lang="vi-VN" dirty="0"/>
              <a:t>, khoa </a:t>
            </a:r>
            <a:r>
              <a:rPr lang="vi-VN" dirty="0" err="1"/>
              <a:t>học</a:t>
            </a:r>
            <a:r>
              <a:rPr lang="vi-VN" dirty="0"/>
              <a:t> công </a:t>
            </a:r>
            <a:r>
              <a:rPr lang="vi-VN" dirty="0" err="1"/>
              <a:t>nghệ</a:t>
            </a:r>
            <a:r>
              <a:rPr lang="vi-VN" dirty="0"/>
              <a:t> </a:t>
            </a:r>
            <a:r>
              <a:rPr lang="vi-VN" dirty="0" err="1"/>
              <a:t>phát</a:t>
            </a:r>
            <a:r>
              <a:rPr lang="vi-VN" dirty="0"/>
              <a:t> </a:t>
            </a:r>
            <a:r>
              <a:rPr lang="vi-VN" dirty="0" err="1"/>
              <a:t>triển</a:t>
            </a:r>
            <a:r>
              <a:rPr lang="vi-VN" dirty="0"/>
              <a:t> </a:t>
            </a:r>
            <a:r>
              <a:rPr lang="vi-VN" dirty="0" err="1"/>
              <a:t>máy</a:t>
            </a:r>
            <a:r>
              <a:rPr lang="vi-VN" dirty="0"/>
              <a:t> vi </a:t>
            </a:r>
            <a:r>
              <a:rPr lang="vi-VN" dirty="0" err="1"/>
              <a:t>tính</a:t>
            </a:r>
            <a:r>
              <a:rPr lang="vi-VN" dirty="0"/>
              <a:t> </a:t>
            </a:r>
            <a:r>
              <a:rPr lang="vi-VN" dirty="0" err="1"/>
              <a:t>sẽ</a:t>
            </a:r>
            <a:r>
              <a:rPr lang="vi-VN" dirty="0"/>
              <a:t> </a:t>
            </a:r>
            <a:r>
              <a:rPr lang="vi-VN" dirty="0" err="1"/>
              <a:t>thống</a:t>
            </a:r>
            <a:r>
              <a:rPr lang="vi-VN" dirty="0"/>
              <a:t> kê </a:t>
            </a:r>
            <a:r>
              <a:rPr lang="vi-VN" dirty="0" err="1"/>
              <a:t>dữ</a:t>
            </a:r>
            <a:r>
              <a:rPr lang="vi-VN" dirty="0"/>
              <a:t> </a:t>
            </a:r>
            <a:r>
              <a:rPr lang="vi-VN" dirty="0" err="1"/>
              <a:t>liệu</a:t>
            </a:r>
            <a:r>
              <a:rPr lang="vi-VN" dirty="0"/>
              <a:t> ban </a:t>
            </a:r>
            <a:r>
              <a:rPr lang="vi-VN" dirty="0" err="1"/>
              <a:t>đầu</a:t>
            </a:r>
            <a:r>
              <a:rPr lang="vi-VN" dirty="0"/>
              <a:t> nhanh, </a:t>
            </a:r>
            <a:r>
              <a:rPr lang="vi-VN" dirty="0" err="1"/>
              <a:t>chính</a:t>
            </a:r>
            <a:r>
              <a:rPr lang="vi-VN" dirty="0"/>
              <a:t> </a:t>
            </a:r>
            <a:r>
              <a:rPr lang="vi-VN" dirty="0" err="1"/>
              <a:t>xác</a:t>
            </a:r>
            <a:r>
              <a:rPr lang="vi-VN" dirty="0"/>
              <a:t> (không </a:t>
            </a:r>
            <a:r>
              <a:rPr lang="vi-VN" dirty="0" err="1"/>
              <a:t>cần</a:t>
            </a:r>
            <a:r>
              <a:rPr lang="vi-VN" dirty="0"/>
              <a:t> </a:t>
            </a:r>
            <a:r>
              <a:rPr lang="vi-VN" dirty="0" err="1"/>
              <a:t>kiểm</a:t>
            </a:r>
            <a:r>
              <a:rPr lang="vi-VN" dirty="0"/>
              <a:t> </a:t>
            </a:r>
            <a:r>
              <a:rPr lang="vi-VN" dirty="0" err="1"/>
              <a:t>đếm</a:t>
            </a:r>
            <a:r>
              <a:rPr lang="vi-VN" dirty="0"/>
              <a:t> </a:t>
            </a:r>
            <a:r>
              <a:rPr lang="vi-VN" dirty="0" err="1"/>
              <a:t>thủ</a:t>
            </a:r>
            <a:r>
              <a:rPr lang="vi-VN" dirty="0"/>
              <a:t> công </a:t>
            </a:r>
            <a:r>
              <a:rPr lang="vi-VN" dirty="0" err="1"/>
              <a:t>dễ</a:t>
            </a:r>
            <a:r>
              <a:rPr lang="vi-VN" dirty="0"/>
              <a:t> </a:t>
            </a:r>
            <a:r>
              <a:rPr lang="vi-VN" dirty="0" err="1"/>
              <a:t>thiếu</a:t>
            </a:r>
            <a:r>
              <a:rPr lang="vi-VN" dirty="0"/>
              <a:t> </a:t>
            </a:r>
            <a:r>
              <a:rPr lang="vi-VN" dirty="0" err="1"/>
              <a:t>sót</a:t>
            </a:r>
            <a:r>
              <a:rPr lang="vi-VN" dirty="0"/>
              <a:t>).</a:t>
            </a:r>
          </a:p>
        </p:txBody>
      </p:sp>
      <p:graphicFrame>
        <p:nvGraphicFramePr>
          <p:cNvPr id="18" name="Bảng 18">
            <a:extLst>
              <a:ext uri="{FF2B5EF4-FFF2-40B4-BE49-F238E27FC236}">
                <a16:creationId xmlns:a16="http://schemas.microsoft.com/office/drawing/2014/main" id="{C192E5C6-7272-4920-A7EB-DC69775E0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469898"/>
              </p:ext>
            </p:extLst>
          </p:nvPr>
        </p:nvGraphicFramePr>
        <p:xfrm>
          <a:off x="8521111" y="1674771"/>
          <a:ext cx="348176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880">
                  <a:extLst>
                    <a:ext uri="{9D8B030D-6E8A-4147-A177-3AD203B41FA5}">
                      <a16:colId xmlns:a16="http://schemas.microsoft.com/office/drawing/2014/main" val="864844558"/>
                    </a:ext>
                  </a:extLst>
                </a:gridCol>
                <a:gridCol w="1740880">
                  <a:extLst>
                    <a:ext uri="{9D8B030D-6E8A-4147-A177-3AD203B41FA5}">
                      <a16:colId xmlns:a16="http://schemas.microsoft.com/office/drawing/2014/main" val="2764047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 err="1"/>
                        <a:t>XL</a:t>
                      </a:r>
                      <a:r>
                        <a:rPr lang="vi-VN" dirty="0"/>
                        <a:t> </a:t>
                      </a:r>
                      <a:r>
                        <a:rPr lang="vi-VN" dirty="0" err="1"/>
                        <a:t>học</a:t>
                      </a:r>
                      <a:r>
                        <a:rPr lang="vi-VN" dirty="0"/>
                        <a:t> </a:t>
                      </a:r>
                      <a:r>
                        <a:rPr lang="vi-VN" dirty="0" err="1"/>
                        <a:t>lực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err="1"/>
                        <a:t>Số</a:t>
                      </a:r>
                      <a:r>
                        <a:rPr lang="vi-VN" dirty="0"/>
                        <a:t> </a:t>
                      </a:r>
                      <a:r>
                        <a:rPr lang="vi-VN" dirty="0" err="1"/>
                        <a:t>HS</a:t>
                      </a:r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679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 err="1"/>
                        <a:t>Giỏi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024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 err="1"/>
                        <a:t>Khá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3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Trung </a:t>
                      </a:r>
                      <a:r>
                        <a:rPr lang="vi-VN" dirty="0" err="1"/>
                        <a:t>bình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77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 err="1"/>
                        <a:t>Yếu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15204"/>
                  </a:ext>
                </a:extLst>
              </a:tr>
            </a:tbl>
          </a:graphicData>
        </a:graphic>
      </p:graphicFrame>
      <p:sp>
        <p:nvSpPr>
          <p:cNvPr id="19" name="Hình Bầu dục 18">
            <a:extLst>
              <a:ext uri="{FF2B5EF4-FFF2-40B4-BE49-F238E27FC236}">
                <a16:creationId xmlns:a16="http://schemas.microsoft.com/office/drawing/2014/main" id="{43F59C7F-DCDF-4020-A8B5-25A877401455}"/>
              </a:ext>
            </a:extLst>
          </p:cNvPr>
          <p:cNvSpPr/>
          <p:nvPr/>
        </p:nvSpPr>
        <p:spPr>
          <a:xfrm>
            <a:off x="661182" y="2349304"/>
            <a:ext cx="661181" cy="3094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9FA7842D-5032-4D76-BC36-B349056C2514}"/>
              </a:ext>
            </a:extLst>
          </p:cNvPr>
          <p:cNvSpPr/>
          <p:nvPr/>
        </p:nvSpPr>
        <p:spPr>
          <a:xfrm>
            <a:off x="646965" y="3359715"/>
            <a:ext cx="661181" cy="3094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B6A28D4E-DB52-4E76-B000-3DF4FF3EE8C1}"/>
              </a:ext>
            </a:extLst>
          </p:cNvPr>
          <p:cNvSpPr/>
          <p:nvPr/>
        </p:nvSpPr>
        <p:spPr>
          <a:xfrm>
            <a:off x="630845" y="2867348"/>
            <a:ext cx="661181" cy="3094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0F378866-7131-44DA-AD6C-DD58B09E96C8}"/>
              </a:ext>
            </a:extLst>
          </p:cNvPr>
          <p:cNvSpPr/>
          <p:nvPr/>
        </p:nvSpPr>
        <p:spPr>
          <a:xfrm>
            <a:off x="1799785" y="2354596"/>
            <a:ext cx="661181" cy="3094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7A0EEC40-87F2-4D5D-AA53-C04B5D8427D4}"/>
              </a:ext>
            </a:extLst>
          </p:cNvPr>
          <p:cNvSpPr/>
          <p:nvPr/>
        </p:nvSpPr>
        <p:spPr>
          <a:xfrm>
            <a:off x="2919335" y="2869455"/>
            <a:ext cx="661181" cy="3094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523BEBD1-8893-49F4-BF81-1AE4C6F0C019}"/>
              </a:ext>
            </a:extLst>
          </p:cNvPr>
          <p:cNvSpPr/>
          <p:nvPr/>
        </p:nvSpPr>
        <p:spPr>
          <a:xfrm>
            <a:off x="2919334" y="3378473"/>
            <a:ext cx="661181" cy="3094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16BC2E5E-BCF3-4CC0-92F3-23F68B37A1F4}"/>
              </a:ext>
            </a:extLst>
          </p:cNvPr>
          <p:cNvSpPr/>
          <p:nvPr/>
        </p:nvSpPr>
        <p:spPr>
          <a:xfrm>
            <a:off x="1773014" y="3374226"/>
            <a:ext cx="661181" cy="3094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891B07F9-F59B-4B54-8987-8BD1A9398CB6}"/>
              </a:ext>
            </a:extLst>
          </p:cNvPr>
          <p:cNvSpPr/>
          <p:nvPr/>
        </p:nvSpPr>
        <p:spPr>
          <a:xfrm>
            <a:off x="2919336" y="2349304"/>
            <a:ext cx="661181" cy="3094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id="{B18BC9D5-13A6-4B0C-8921-89F110B4D41F}"/>
              </a:ext>
            </a:extLst>
          </p:cNvPr>
          <p:cNvSpPr/>
          <p:nvPr/>
        </p:nvSpPr>
        <p:spPr>
          <a:xfrm>
            <a:off x="4125934" y="3370815"/>
            <a:ext cx="661181" cy="3094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BC3F54D9-36DA-4660-84F1-C1522A444D95}"/>
              </a:ext>
            </a:extLst>
          </p:cNvPr>
          <p:cNvSpPr/>
          <p:nvPr/>
        </p:nvSpPr>
        <p:spPr>
          <a:xfrm>
            <a:off x="4093110" y="2867348"/>
            <a:ext cx="661181" cy="3094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id="{47B58FAD-5C13-4BA3-8C59-73D75D89716E}"/>
              </a:ext>
            </a:extLst>
          </p:cNvPr>
          <p:cNvSpPr/>
          <p:nvPr/>
        </p:nvSpPr>
        <p:spPr>
          <a:xfrm>
            <a:off x="5301177" y="2873521"/>
            <a:ext cx="661181" cy="3094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E2884664-78DE-41DC-B943-B939C9E1DE5F}"/>
              </a:ext>
            </a:extLst>
          </p:cNvPr>
          <p:cNvSpPr/>
          <p:nvPr/>
        </p:nvSpPr>
        <p:spPr>
          <a:xfrm>
            <a:off x="5287108" y="3390937"/>
            <a:ext cx="661181" cy="3094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Hình Bầu dục 30">
            <a:extLst>
              <a:ext uri="{FF2B5EF4-FFF2-40B4-BE49-F238E27FC236}">
                <a16:creationId xmlns:a16="http://schemas.microsoft.com/office/drawing/2014/main" id="{71CC03F2-CD08-4C0A-B210-99E852CA9B93}"/>
              </a:ext>
            </a:extLst>
          </p:cNvPr>
          <p:cNvSpPr/>
          <p:nvPr/>
        </p:nvSpPr>
        <p:spPr>
          <a:xfrm>
            <a:off x="4140002" y="2349304"/>
            <a:ext cx="661181" cy="3094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ình Bầu dục 31">
            <a:extLst>
              <a:ext uri="{FF2B5EF4-FFF2-40B4-BE49-F238E27FC236}">
                <a16:creationId xmlns:a16="http://schemas.microsoft.com/office/drawing/2014/main" id="{54374B4F-800D-435C-9FD0-D619A0F34D0D}"/>
              </a:ext>
            </a:extLst>
          </p:cNvPr>
          <p:cNvSpPr/>
          <p:nvPr/>
        </p:nvSpPr>
        <p:spPr>
          <a:xfrm>
            <a:off x="5287109" y="2346959"/>
            <a:ext cx="661181" cy="3094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ình Bầu dục 32">
            <a:extLst>
              <a:ext uri="{FF2B5EF4-FFF2-40B4-BE49-F238E27FC236}">
                <a16:creationId xmlns:a16="http://schemas.microsoft.com/office/drawing/2014/main" id="{6817C97E-BC0D-42A0-9F02-8D60EF71D245}"/>
              </a:ext>
            </a:extLst>
          </p:cNvPr>
          <p:cNvSpPr/>
          <p:nvPr/>
        </p:nvSpPr>
        <p:spPr>
          <a:xfrm>
            <a:off x="1767839" y="2887588"/>
            <a:ext cx="661181" cy="3094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4D9A4F78-F106-49E2-B079-03D4C1B8E713}"/>
              </a:ext>
            </a:extLst>
          </p:cNvPr>
          <p:cNvSpPr/>
          <p:nvPr/>
        </p:nvSpPr>
        <p:spPr>
          <a:xfrm>
            <a:off x="3094892" y="5373858"/>
            <a:ext cx="998218" cy="477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3</a:t>
            </a:r>
          </a:p>
        </p:txBody>
      </p:sp>
      <p:sp>
        <p:nvSpPr>
          <p:cNvPr id="36" name="Hình chữ nhật: Góc Tròn 35">
            <a:extLst>
              <a:ext uri="{FF2B5EF4-FFF2-40B4-BE49-F238E27FC236}">
                <a16:creationId xmlns:a16="http://schemas.microsoft.com/office/drawing/2014/main" id="{8F89FE13-AD7E-4226-993D-F13CE153E727}"/>
              </a:ext>
            </a:extLst>
          </p:cNvPr>
          <p:cNvSpPr/>
          <p:nvPr/>
        </p:nvSpPr>
        <p:spPr>
          <a:xfrm>
            <a:off x="4334905" y="5373858"/>
            <a:ext cx="998218" cy="477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8</a:t>
            </a:r>
          </a:p>
        </p:txBody>
      </p:sp>
      <p:sp>
        <p:nvSpPr>
          <p:cNvPr id="37" name="Hình chữ nhật: Góc Tròn 36">
            <a:extLst>
              <a:ext uri="{FF2B5EF4-FFF2-40B4-BE49-F238E27FC236}">
                <a16:creationId xmlns:a16="http://schemas.microsoft.com/office/drawing/2014/main" id="{C6AE7F68-532B-4AC0-8AB4-D993E00A8564}"/>
              </a:ext>
            </a:extLst>
          </p:cNvPr>
          <p:cNvSpPr/>
          <p:nvPr/>
        </p:nvSpPr>
        <p:spPr>
          <a:xfrm>
            <a:off x="5758963" y="5373858"/>
            <a:ext cx="998218" cy="477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3</a:t>
            </a:r>
          </a:p>
        </p:txBody>
      </p:sp>
      <p:sp>
        <p:nvSpPr>
          <p:cNvPr id="38" name="Hình chữ nhật: Góc Tròn 37">
            <a:extLst>
              <a:ext uri="{FF2B5EF4-FFF2-40B4-BE49-F238E27FC236}">
                <a16:creationId xmlns:a16="http://schemas.microsoft.com/office/drawing/2014/main" id="{347A80FC-E1B2-4B82-9F8F-7F002C71E524}"/>
              </a:ext>
            </a:extLst>
          </p:cNvPr>
          <p:cNvSpPr/>
          <p:nvPr/>
        </p:nvSpPr>
        <p:spPr>
          <a:xfrm>
            <a:off x="7061981" y="5373858"/>
            <a:ext cx="998218" cy="477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1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33E8526F-8FC9-4E4A-AAC7-6ED8E99AA352}"/>
              </a:ext>
            </a:extLst>
          </p:cNvPr>
          <p:cNvSpPr txBox="1"/>
          <p:nvPr/>
        </p:nvSpPr>
        <p:spPr>
          <a:xfrm>
            <a:off x="8521111" y="938370"/>
            <a:ext cx="348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b. </a:t>
            </a:r>
            <a:r>
              <a:rPr lang="vi-VN" dirty="0" err="1"/>
              <a:t>Bảng</a:t>
            </a:r>
            <a:r>
              <a:rPr lang="vi-VN" dirty="0"/>
              <a:t> </a:t>
            </a:r>
            <a:r>
              <a:rPr lang="vi-VN" dirty="0" err="1"/>
              <a:t>thống</a:t>
            </a:r>
            <a:r>
              <a:rPr lang="vi-VN" dirty="0"/>
              <a:t> kê bên </a:t>
            </a:r>
            <a:r>
              <a:rPr lang="vi-VN" dirty="0" err="1"/>
              <a:t>cạnh</a:t>
            </a:r>
            <a:r>
              <a:rPr lang="vi-VN" dirty="0"/>
              <a:t> </a:t>
            </a:r>
            <a:r>
              <a:rPr lang="vi-VN" dirty="0" err="1"/>
              <a:t>có</a:t>
            </a:r>
            <a:r>
              <a:rPr lang="vi-VN" dirty="0"/>
              <a:t> </a:t>
            </a:r>
            <a:r>
              <a:rPr lang="vi-VN" dirty="0" err="1"/>
              <a:t>thể</a:t>
            </a:r>
            <a:r>
              <a:rPr lang="vi-VN" dirty="0"/>
              <a:t> </a:t>
            </a:r>
            <a:r>
              <a:rPr lang="vi-VN" dirty="0" err="1"/>
              <a:t>biểu</a:t>
            </a:r>
            <a:r>
              <a:rPr lang="vi-VN" dirty="0"/>
              <a:t> </a:t>
            </a:r>
            <a:r>
              <a:rPr lang="vi-VN" dirty="0" err="1"/>
              <a:t>diễn</a:t>
            </a:r>
            <a:r>
              <a:rPr lang="vi-VN" dirty="0"/>
              <a:t> (theo </a:t>
            </a:r>
            <a:r>
              <a:rPr lang="vi-VN" dirty="0" err="1"/>
              <a:t>chiều</a:t>
            </a:r>
            <a:r>
              <a:rPr lang="vi-VN" dirty="0"/>
              <a:t> </a:t>
            </a:r>
            <a:r>
              <a:rPr lang="vi-VN" dirty="0" err="1"/>
              <a:t>dọc</a:t>
            </a:r>
            <a:r>
              <a:rPr lang="vi-VN" dirty="0"/>
              <a:t>):</a:t>
            </a:r>
          </a:p>
        </p:txBody>
      </p:sp>
      <p:pic>
        <p:nvPicPr>
          <p:cNvPr id="41" name="Đồ họa 40" descr="Bút chì">
            <a:extLst>
              <a:ext uri="{FF2B5EF4-FFF2-40B4-BE49-F238E27FC236}">
                <a16:creationId xmlns:a16="http://schemas.microsoft.com/office/drawing/2014/main" id="{4EDF8B0C-B31D-4A8C-A96C-98CC85405D0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330446">
            <a:off x="11721618" y="1057097"/>
            <a:ext cx="513148" cy="513148"/>
          </a:xfrm>
          <a:prstGeom prst="rect">
            <a:avLst/>
          </a:prstGeom>
        </p:spPr>
      </p:pic>
      <p:pic>
        <p:nvPicPr>
          <p:cNvPr id="42" name="Slide 10">
            <a:hlinkClick r:id="" action="ppaction://media"/>
            <a:extLst>
              <a:ext uri="{FF2B5EF4-FFF2-40B4-BE49-F238E27FC236}">
                <a16:creationId xmlns:a16="http://schemas.microsoft.com/office/drawing/2014/main" id="{47A23F5F-2188-4296-8A27-81FA7B919E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0" y="182032"/>
            <a:ext cx="609600" cy="609600"/>
          </a:xfrm>
          <a:prstGeom prst="rect">
            <a:avLst/>
          </a:prstGeom>
        </p:spPr>
      </p:pic>
      <p:pic>
        <p:nvPicPr>
          <p:cNvPr id="35" name="Đồ họa 34" descr="Biểu tượng ngón trở trái chỉ sang phải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D742808-2D24-4DAB-A6FD-6878F9A810FC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12446" y="136524"/>
            <a:ext cx="569626" cy="463083"/>
          </a:xfrm>
          <a:prstGeom prst="rect">
            <a:avLst/>
          </a:prstGeom>
        </p:spPr>
      </p:pic>
      <p:pic>
        <p:nvPicPr>
          <p:cNvPr id="43" name="Đồ họa 42" descr="Biểu tượng ngón trở trái chỉ sang phải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75DAC23-DFAA-423D-A459-5734C625F2D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00000">
            <a:off x="10837445" y="139163"/>
            <a:ext cx="569626" cy="46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26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oin.wav"/>
          </p:stSnd>
        </p:sndAc>
      </p:transition>
    </mc:Choice>
    <mc:Fallback xmlns="">
      <p:transition spd="slow">
        <p:fade/>
        <p:sndAc>
          <p:stSnd>
            <p:snd r:embed="rId1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16" grpId="0"/>
      <p:bldP spid="17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6" grpId="0" animBg="1"/>
      <p:bldP spid="37" grpId="0" animBg="1"/>
      <p:bldP spid="38" grpId="0" animBg="1"/>
      <p:bldP spid="39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1482</Words>
  <Application>Microsoft Office PowerPoint</Application>
  <PresentationFormat>Widescreen</PresentationFormat>
  <Paragraphs>237</Paragraphs>
  <Slides>11</Slides>
  <Notes>4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Times New Roman</vt:lpstr>
      <vt:lpstr>Calibri Light</vt:lpstr>
      <vt:lpstr>Calibri</vt:lpstr>
      <vt:lpstr>Arial</vt:lpstr>
      <vt:lpstr>Chủ đề Office</vt:lpstr>
      <vt:lpstr>Khởi động 1:</vt:lpstr>
      <vt:lpstr>Khởi động 2:</vt:lpstr>
      <vt:lpstr>1. Bảng dữ liệu ban đầu 1:</vt:lpstr>
      <vt:lpstr>1, Bảng số liệu ban đầu 2:</vt:lpstr>
      <vt:lpstr>2, Bảng thống kê 1:</vt:lpstr>
      <vt:lpstr>2, Bảng thống kê 2:</vt:lpstr>
      <vt:lpstr>2, Bảng thống kê 3:</vt:lpstr>
      <vt:lpstr>3, Luyện tập</vt:lpstr>
      <vt:lpstr>4, Vận dụng 1:</vt:lpstr>
      <vt:lpstr>4, Vận dụng 2:</vt:lpstr>
      <vt:lpstr>Có thể em chưa biết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2: BIỂU DIỄN DỮ LIỆU TRÊN BẢNG</dc:title>
  <dc:creator>Nguyễn Đạt Tân Dương</dc:creator>
  <cp:lastModifiedBy>Administrator</cp:lastModifiedBy>
  <cp:revision>67</cp:revision>
  <dcterms:created xsi:type="dcterms:W3CDTF">2021-08-11T00:37:07Z</dcterms:created>
  <dcterms:modified xsi:type="dcterms:W3CDTF">2021-12-12T10:45:30Z</dcterms:modified>
</cp:coreProperties>
</file>